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068" r:id="rId4"/>
  </p:sldMasterIdLst>
  <p:notesMasterIdLst>
    <p:notesMasterId r:id="rId38"/>
  </p:notesMasterIdLst>
  <p:handoutMasterIdLst>
    <p:handoutMasterId r:id="rId39"/>
  </p:handoutMasterIdLst>
  <p:sldIdLst>
    <p:sldId id="258" r:id="rId5"/>
    <p:sldId id="256" r:id="rId6"/>
    <p:sldId id="259" r:id="rId7"/>
    <p:sldId id="260" r:id="rId8"/>
    <p:sldId id="261" r:id="rId9"/>
    <p:sldId id="2147479704" r:id="rId10"/>
    <p:sldId id="272" r:id="rId11"/>
    <p:sldId id="262" r:id="rId12"/>
    <p:sldId id="285" r:id="rId13"/>
    <p:sldId id="263" r:id="rId14"/>
    <p:sldId id="284" r:id="rId15"/>
    <p:sldId id="271" r:id="rId16"/>
    <p:sldId id="275" r:id="rId17"/>
    <p:sldId id="278" r:id="rId18"/>
    <p:sldId id="274" r:id="rId19"/>
    <p:sldId id="273" r:id="rId20"/>
    <p:sldId id="265" r:id="rId21"/>
    <p:sldId id="279" r:id="rId22"/>
    <p:sldId id="280" r:id="rId23"/>
    <p:sldId id="266" r:id="rId24"/>
    <p:sldId id="267" r:id="rId25"/>
    <p:sldId id="281" r:id="rId26"/>
    <p:sldId id="282" r:id="rId27"/>
    <p:sldId id="268" r:id="rId28"/>
    <p:sldId id="269" r:id="rId29"/>
    <p:sldId id="270" r:id="rId30"/>
    <p:sldId id="283" r:id="rId31"/>
    <p:sldId id="2147483647" r:id="rId32"/>
    <p:sldId id="2134805434" r:id="rId33"/>
    <p:sldId id="264" r:id="rId34"/>
    <p:sldId id="277" r:id="rId35"/>
    <p:sldId id="257" r:id="rId36"/>
    <p:sldId id="276" r:id="rId3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Course Introduction" id="{12FEF065-B3A6-4543-940D-FBE533E61D6D}">
          <p14:sldIdLst>
            <p14:sldId id="258"/>
            <p14:sldId id="256"/>
          </p14:sldIdLst>
        </p14:section>
        <p14:section name="Main session" id="{5596754D-FF73-4CAE-B8D4-DBC593DDF241}">
          <p14:sldIdLst>
            <p14:sldId id="259"/>
            <p14:sldId id="260"/>
            <p14:sldId id="261"/>
            <p14:sldId id="2147479704"/>
            <p14:sldId id="272"/>
            <p14:sldId id="262"/>
            <p14:sldId id="285"/>
            <p14:sldId id="263"/>
            <p14:sldId id="284"/>
            <p14:sldId id="271"/>
            <p14:sldId id="275"/>
            <p14:sldId id="278"/>
            <p14:sldId id="274"/>
            <p14:sldId id="273"/>
            <p14:sldId id="265"/>
            <p14:sldId id="279"/>
            <p14:sldId id="280"/>
            <p14:sldId id="266"/>
            <p14:sldId id="267"/>
            <p14:sldId id="281"/>
            <p14:sldId id="282"/>
            <p14:sldId id="268"/>
            <p14:sldId id="269"/>
            <p14:sldId id="270"/>
            <p14:sldId id="283"/>
            <p14:sldId id="2147483647"/>
            <p14:sldId id="2134805434"/>
            <p14:sldId id="264"/>
            <p14:sldId id="277"/>
            <p14:sldId id="257"/>
            <p14:sldId id="276"/>
          </p14:sldIdLst>
        </p14:section>
        <p14:section name="Conclusion" id="{80DCB41F-D5A1-425B-8073-1AED09A6F3FE}">
          <p14:sldIdLst/>
        </p14:section>
      </p14:sectionLst>
    </p:ext>
    <p:ext uri="{EFAFB233-063F-42B5-8137-9DF3F51BA10A}">
      <p15:sldGuideLst xmlns:p15="http://schemas.microsoft.com/office/powerpoint/2012/main">
        <p15:guide id="1" pos="4224" userDrawn="1">
          <p15:clr>
            <a:srgbClr val="A4A3A4"/>
          </p15:clr>
        </p15:guide>
        <p15:guide id="2" orient="horz" pos="2160">
          <p15:clr>
            <a:srgbClr val="A4A3A4"/>
          </p15:clr>
        </p15:guide>
        <p15:guide id="3" pos="584" userDrawn="1">
          <p15:clr>
            <a:srgbClr val="A4A3A4"/>
          </p15:clr>
        </p15:guide>
        <p15:guide id="5" pos="29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3F5"/>
    <a:srgbClr val="E7E6E1"/>
    <a:srgbClr val="F0F0F0"/>
    <a:srgbClr val="743A1E"/>
    <a:srgbClr val="F7F6F7"/>
    <a:srgbClr val="275272"/>
    <a:srgbClr val="F1F0F2"/>
    <a:srgbClr val="F2F2F2"/>
    <a:srgbClr val="F2F1F2"/>
    <a:srgbClr val="FBE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6020" autoAdjust="0"/>
  </p:normalViewPr>
  <p:slideViewPr>
    <p:cSldViewPr snapToGrid="0">
      <p:cViewPr varScale="1">
        <p:scale>
          <a:sx n="45" d="100"/>
          <a:sy n="45" d="100"/>
        </p:scale>
        <p:origin x="1432" y="260"/>
      </p:cViewPr>
      <p:guideLst>
        <p:guide pos="4224"/>
        <p:guide orient="horz" pos="2160"/>
        <p:guide pos="584"/>
        <p:guide pos="2952"/>
      </p:guideLst>
    </p:cSldViewPr>
  </p:slideViewPr>
  <p:outlineViewPr>
    <p:cViewPr>
      <p:scale>
        <a:sx n="33" d="100"/>
        <a:sy n="33" d="100"/>
      </p:scale>
      <p:origin x="0" y="-2020"/>
    </p:cViewPr>
  </p:outlineViewPr>
  <p:notesTextViewPr>
    <p:cViewPr>
      <p:scale>
        <a:sx n="1" d="1"/>
        <a:sy n="1" d="1"/>
      </p:scale>
      <p:origin x="0" y="0"/>
    </p:cViewPr>
  </p:notesTextViewPr>
  <p:notesViewPr>
    <p:cSldViewPr snapToGrid="0">
      <p:cViewPr>
        <p:scale>
          <a:sx n="200" d="100"/>
          <a:sy n="200" d="100"/>
        </p:scale>
        <p:origin x="140" y="-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688454-C025-467B-BC07-324D7250F171}" type="datetime8">
              <a:rPr lang="en-US" smtClean="0">
                <a:latin typeface="Segoe UI" pitchFamily="34" charset="0"/>
              </a:rPr>
              <a:t>2/7/2025 11:43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ECC9B7F-56AD-4C6E-9C09-59539C8F5498}" type="datetime8">
              <a:rPr lang="en-US" smtClean="0"/>
              <a:t>2/7/2025 11:43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5D67BBB6-3EE9-468B-880F-B9763807E13F}"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
        <p:nvSpPr>
          <p:cNvPr id="8" name="Footer Placeholder 7">
            <a:extLst>
              <a:ext uri="{FF2B5EF4-FFF2-40B4-BE49-F238E27FC236}">
                <a16:creationId xmlns:a16="http://schemas.microsoft.com/office/drawing/2014/main" id="{D346DCCE-FE69-0189-445A-E438221C153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71394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99948CA5-7F2F-4370-8ABC-0E48D0595019}"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
        <p:nvSpPr>
          <p:cNvPr id="8" name="Footer Placeholder 7">
            <a:extLst>
              <a:ext uri="{FF2B5EF4-FFF2-40B4-BE49-F238E27FC236}">
                <a16:creationId xmlns:a16="http://schemas.microsoft.com/office/drawing/2014/main" id="{C49F1140-CF31-5F58-4F7C-F3FC9BD74C8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348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t>This image was created in Copilot with Microsoft Designer using the words on the left.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t>Why do you think that the words might be misspelled?</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a:t>Answer from Copilot:</a:t>
            </a:r>
          </a:p>
          <a:p>
            <a:pPr algn="l"/>
            <a:r>
              <a:rPr lang="en-US" b="0" i="0">
                <a:solidFill>
                  <a:srgbClr val="242424"/>
                </a:solidFill>
                <a:effectLst/>
                <a:latin typeface="Segoe UI" panose="020B0502040204020203" pitchFamily="34" charset="0"/>
              </a:rPr>
              <a:t>The misspelled words in the images are likely due to the limitations of the image generation model. These models sometimes struggle with accurately rendering text, especially when creating complex or artistic images.</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panose="020B0502040204020203" pitchFamily="34" charset="0"/>
              </a:rPr>
              <a:t>If you need to explain this to others, you can mention that the focus of the image generation was on the visual and thematic elements rather than precise text accuracy. The primary goal was to capture the essence of a character who is a talented designer, creating magical experiences. If you need any adjustments or further assistance, feel free to let me know!</a:t>
            </a:r>
          </a:p>
          <a:p>
            <a:endParaRPr lang="en-US"/>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2BC5C072-4801-425D-A948-E877DF0AEEDA}"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
        <p:nvSpPr>
          <p:cNvPr id="8" name="Footer Placeholder 7">
            <a:extLst>
              <a:ext uri="{FF2B5EF4-FFF2-40B4-BE49-F238E27FC236}">
                <a16:creationId xmlns:a16="http://schemas.microsoft.com/office/drawing/2014/main" id="{A88BB9A2-7269-2149-DC57-D5CF4499463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44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 "Mad Libs®" is a registered trademark of Penguin Group (USA) Inc. This does not reflect an endorsement or affiliation with the trademark owner and is used for educational purposes only. </a:t>
            </a:r>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E22E52AB-2232-448E-AE14-8D4F8CCE94CF}"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
        <p:nvSpPr>
          <p:cNvPr id="8" name="Footer Placeholder 7">
            <a:extLst>
              <a:ext uri="{FF2B5EF4-FFF2-40B4-BE49-F238E27FC236}">
                <a16:creationId xmlns:a16="http://schemas.microsoft.com/office/drawing/2014/main" id="{6F2BE37C-486E-8219-196C-CF1ACAA0F41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9621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DC6328BF-226A-46F6-AD7F-D7D2C321883E}"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
        <p:nvSpPr>
          <p:cNvPr id="8" name="Footer Placeholder 7">
            <a:extLst>
              <a:ext uri="{FF2B5EF4-FFF2-40B4-BE49-F238E27FC236}">
                <a16:creationId xmlns:a16="http://schemas.microsoft.com/office/drawing/2014/main" id="{4D2E6218-5FA0-2B9D-1A1A-C6ED3201D6F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7244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602A9862-378B-491B-8D7F-A5E100612BAD}"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
        <p:nvSpPr>
          <p:cNvPr id="8" name="Footer Placeholder 7">
            <a:extLst>
              <a:ext uri="{FF2B5EF4-FFF2-40B4-BE49-F238E27FC236}">
                <a16:creationId xmlns:a16="http://schemas.microsoft.com/office/drawing/2014/main" id="{1545ABA6-4AF3-A207-CD32-D45972E0BB6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515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5DA17C3E-AEDD-4BD2-957E-32EDC4C87053}"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
        <p:nvSpPr>
          <p:cNvPr id="8" name="Footer Placeholder 7">
            <a:extLst>
              <a:ext uri="{FF2B5EF4-FFF2-40B4-BE49-F238E27FC236}">
                <a16:creationId xmlns:a16="http://schemas.microsoft.com/office/drawing/2014/main" id="{A32E0E5B-3027-8C40-3A43-58BF8664398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8376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F57B4-DAC2-30ED-B900-9C3DF8088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5AECA-5E0F-12A2-84C2-CDB349CA5B11}"/>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07871A6E-4FA5-D56F-2149-A8B2FD17EEAC}"/>
              </a:ext>
            </a:extLst>
          </p:cNvPr>
          <p:cNvSpPr>
            <a:spLocks noGrp="1"/>
          </p:cNvSpPr>
          <p:nvPr>
            <p:ph type="body" sz="quarter" idx="3"/>
          </p:nvPr>
        </p:nvSpPr>
        <p:spPr/>
        <p:txBody>
          <a:bodyPr/>
          <a:lstStyle/>
          <a:p>
            <a:r>
              <a:rPr lang="en-US" i="1" dirty="0"/>
              <a:t>Encourage all learners to share their results and to discuss the prompting techniques they found to be effective.</a:t>
            </a:r>
            <a:endParaRPr i="1" dirty="0"/>
          </a:p>
        </p:txBody>
      </p:sp>
      <p:sp>
        <p:nvSpPr>
          <p:cNvPr id="4" name="Slide Number Placeholder 3">
            <a:extLst>
              <a:ext uri="{FF2B5EF4-FFF2-40B4-BE49-F238E27FC236}">
                <a16:creationId xmlns:a16="http://schemas.microsoft.com/office/drawing/2014/main" id="{BAA66B29-321E-8BDA-AE19-C217B45CEB3A}"/>
              </a:ext>
            </a:extLst>
          </p:cNvPr>
          <p:cNvSpPr>
            <a:spLocks noGrp="1"/>
          </p:cNvSpPr>
          <p:nvPr>
            <p:ph type="sldNum" sz="quarter" idx="5"/>
          </p:nvPr>
        </p:nvSpPr>
        <p:spPr/>
      </p:sp>
      <p:sp>
        <p:nvSpPr>
          <p:cNvPr id="5" name="Footer Placeholder 4">
            <a:extLst>
              <a:ext uri="{FF2B5EF4-FFF2-40B4-BE49-F238E27FC236}">
                <a16:creationId xmlns:a16="http://schemas.microsoft.com/office/drawing/2014/main" id="{07A520A6-9CA3-DBE0-F9CB-4E87A202C07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80442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0" i="1" dirty="0">
                <a:solidFill>
                  <a:srgbClr val="161616"/>
                </a:solidFill>
                <a:effectLst/>
                <a:highlight>
                  <a:srgbClr val="FFFFFF"/>
                </a:highlight>
                <a:latin typeface="Segoe UI" panose="020B0502040204020203" pitchFamily="34" charset="0"/>
              </a:rPr>
              <a:t>Allow learners a few minutes to consider each question. Then use the slide build animations to reveal the correct answers</a:t>
            </a:r>
          </a:p>
          <a:p>
            <a:pPr algn="l"/>
            <a:endParaRPr lang="en-GB" b="0" i="0" dirty="0">
              <a:solidFill>
                <a:srgbClr val="161616"/>
              </a:solidFill>
              <a:effectLst/>
              <a:highlight>
                <a:srgbClr val="FFFFFF"/>
              </a:highlight>
              <a:latin typeface="Segoe UI" panose="020B0502040204020203" pitchFamily="34" charset="0"/>
            </a:endParaRPr>
          </a:p>
        </p:txBody>
      </p:sp>
      <p:sp>
        <p:nvSpPr>
          <p:cNvPr id="4" name="Header Placeholder 3"/>
          <p:cNvSpPr>
            <a:spLocks noGrp="1"/>
          </p:cNvSpPr>
          <p:nvPr>
            <p:ph type="hdr" sz="quarter" idx="10"/>
          </p:nvPr>
        </p:nvSpPr>
        <p:spPr/>
        <p:txBody>
          <a:bodyPr/>
          <a:lstStyle/>
          <a:p>
            <a:endParaRPr lang="en-US"/>
          </a:p>
        </p:txBody>
      </p:sp>
      <p:sp>
        <p:nvSpPr>
          <p:cNvPr id="6" name="Date Placeholder 5"/>
          <p:cNvSpPr>
            <a:spLocks noGrp="1"/>
          </p:cNvSpPr>
          <p:nvPr>
            <p:ph type="dt" idx="12"/>
          </p:nvPr>
        </p:nvSpPr>
        <p:spPr/>
        <p:txBody>
          <a:bodyPr/>
          <a:lstStyle/>
          <a:p>
            <a:fld id="{9177CD65-41C2-4EA8-879E-11EBCA8A5396}" type="datetime8">
              <a:rPr lang="en-US" smtClean="0"/>
              <a:t>2/7/2025 11:43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
        <p:nvSpPr>
          <p:cNvPr id="8" name="Footer Placeholder 7">
            <a:extLst>
              <a:ext uri="{FF2B5EF4-FFF2-40B4-BE49-F238E27FC236}">
                <a16:creationId xmlns:a16="http://schemas.microsoft.com/office/drawing/2014/main" id="{AA758026-F907-0F2A-096D-02CB24A44AB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78176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08F9CF70-F1B7-40BF-A2CD-14E753EA6C88}"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
        <p:nvSpPr>
          <p:cNvPr id="8" name="Footer Placeholder 7">
            <a:extLst>
              <a:ext uri="{FF2B5EF4-FFF2-40B4-BE49-F238E27FC236}">
                <a16:creationId xmlns:a16="http://schemas.microsoft.com/office/drawing/2014/main" id="{732F946D-DCFC-0868-3FD1-38962D90F9A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355055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48799BA5-18CF-4BD0-A1A1-A6CA79D7ACB4}"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
        <p:nvSpPr>
          <p:cNvPr id="8" name="Footer Placeholder 7">
            <a:extLst>
              <a:ext uri="{FF2B5EF4-FFF2-40B4-BE49-F238E27FC236}">
                <a16:creationId xmlns:a16="http://schemas.microsoft.com/office/drawing/2014/main" id="{F2F16012-5AEF-1B73-7192-0D4239EF73D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6203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FEF98293-FA0C-4065-A7D8-2ED874BE9910}"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
        <p:nvSpPr>
          <p:cNvPr id="8" name="Footer Placeholder 7">
            <a:extLst>
              <a:ext uri="{FF2B5EF4-FFF2-40B4-BE49-F238E27FC236}">
                <a16:creationId xmlns:a16="http://schemas.microsoft.com/office/drawing/2014/main" id="{16F704B8-E545-8B05-5992-8E8AF68930C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10859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Copilot is an AI-powered assistant that you can interact with on the Microsoft Copilot web site, the Copilot pane in Microsoft Edge, apps for mobile devices, and other interfaces.</a:t>
            </a:r>
          </a:p>
          <a:p>
            <a:endParaRPr lang="en-US" dirty="0"/>
          </a:p>
          <a:p>
            <a:r>
              <a:rPr lang="en-US" dirty="0"/>
              <a:t>The slide displays the literal response from Microsoft Copilot when asked what it can do.</a:t>
            </a:r>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FCC59DB1-4292-494F-B4DE-5DBB22FA12F6}"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
        <p:nvSpPr>
          <p:cNvPr id="8" name="Footer Placeholder 7">
            <a:extLst>
              <a:ext uri="{FF2B5EF4-FFF2-40B4-BE49-F238E27FC236}">
                <a16:creationId xmlns:a16="http://schemas.microsoft.com/office/drawing/2014/main" id="{F2C20375-68C2-6384-9227-A85D8C94535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3016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Copilot is built on generative AI and uses a large language model (LLM) that has been trained with huge volumes of text. An LLM is a special kind of </a:t>
            </a:r>
            <a:r>
              <a:rPr lang="en-US" i="1" dirty="0"/>
              <a:t>machine learning </a:t>
            </a:r>
            <a:r>
              <a:rPr lang="en-US" dirty="0"/>
              <a:t>model that represents semantic relationships between words and phrases – enabling it to generate grammatically correct language in response to </a:t>
            </a:r>
            <a:r>
              <a:rPr lang="en-US" i="1" dirty="0"/>
              <a:t>prompts</a:t>
            </a:r>
            <a:r>
              <a:rPr lang="en-US" i="0" dirty="0"/>
              <a:t> (natural language input – often in the form of a question or instruction). The vast volume of data with which the model was trained gives it a huge general knowledge base on which to base its responses and enables it to respond in way that is often indistinguishable from a human.</a:t>
            </a:r>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B2E9658F-668D-484A-AFF1-1DFD3ED278CB}"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
        <p:nvSpPr>
          <p:cNvPr id="8" name="Footer Placeholder 7">
            <a:extLst>
              <a:ext uri="{FF2B5EF4-FFF2-40B4-BE49-F238E27FC236}">
                <a16:creationId xmlns:a16="http://schemas.microsoft.com/office/drawing/2014/main" id="{E7522D10-B368-FF01-4B72-3C68F333846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5264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copilots provide buttons and other visual tools to interact with a language model, often you will use a copilot by typing (or speaking) a natural language prompt. A prompt is the way that you interact with a large language model. </a:t>
            </a:r>
          </a:p>
          <a:p>
            <a:endParaRPr lang="en-US" dirty="0"/>
          </a:p>
          <a:p>
            <a:r>
              <a:rPr lang="en-US" dirty="0"/>
              <a:t>The specific prompt that will yield the most effective results can vary depending on the specific task you’re trying to accomplish, the copilot being used, and the language model it uses to support generative AI. However, there are some common prompting techniques you can apply to get the best out of your copilot:</a:t>
            </a:r>
          </a:p>
          <a:p>
            <a:endParaRPr lang="en-US" dirty="0"/>
          </a:p>
          <a:p>
            <a:pPr marL="342900" indent="-342900">
              <a:buClr>
                <a:srgbClr val="C00000"/>
              </a:buClr>
              <a:buFontTx/>
              <a:buAutoNum type="arabicPeriod"/>
            </a:pPr>
            <a:r>
              <a:rPr lang="en-US" sz="900" dirty="0"/>
              <a:t>Provide a source to </a:t>
            </a:r>
            <a:r>
              <a:rPr lang="en-US" sz="900" i="1" dirty="0"/>
              <a:t>ground</a:t>
            </a:r>
            <a:r>
              <a:rPr lang="en-US" sz="900" dirty="0"/>
              <a:t> the response in a specific scope of information if available</a:t>
            </a:r>
          </a:p>
          <a:p>
            <a:pPr marL="342900" indent="-342900" algn="l">
              <a:buClr>
                <a:srgbClr val="C00000"/>
              </a:buClr>
              <a:buAutoNum type="arabicPeriod"/>
            </a:pPr>
            <a:r>
              <a:rPr lang="en-US" sz="900" dirty="0"/>
              <a:t>State a specific goal for what you want the copilot to do</a:t>
            </a:r>
          </a:p>
          <a:p>
            <a:pPr marL="342900" indent="-342900" algn="l">
              <a:buClr>
                <a:srgbClr val="C00000"/>
              </a:buClr>
              <a:buAutoNum type="arabicPeriod"/>
            </a:pPr>
            <a:r>
              <a:rPr lang="en-US" sz="900" dirty="0"/>
              <a:t>Add context to maximize response appropriateness and relevance</a:t>
            </a:r>
          </a:p>
          <a:p>
            <a:pPr marL="342900" indent="-342900" algn="l">
              <a:buClr>
                <a:srgbClr val="C00000"/>
              </a:buClr>
              <a:buAutoNum type="arabicPeriod"/>
            </a:pPr>
            <a:r>
              <a:rPr lang="en-US" sz="900" dirty="0"/>
              <a:t>Set clear expectations for the format of the response</a:t>
            </a:r>
          </a:p>
          <a:p>
            <a:pPr marL="342900" indent="-342900" algn="l">
              <a:buClr>
                <a:srgbClr val="C00000"/>
              </a:buClr>
              <a:buAutoNum type="arabicPeriod"/>
            </a:pPr>
            <a:r>
              <a:rPr lang="en-US" sz="900" dirty="0"/>
              <a:t>Iterate based on previous prompts and responses to refine the result</a:t>
            </a:r>
          </a:p>
          <a:p>
            <a:pPr marL="0" indent="0" algn="l">
              <a:buClr>
                <a:srgbClr val="C00000"/>
              </a:buClr>
              <a:buNone/>
            </a:pPr>
            <a:endParaRPr lang="en-US" sz="900" dirty="0"/>
          </a:p>
          <a:p>
            <a:pPr marL="0" indent="0" algn="l">
              <a:buClr>
                <a:srgbClr val="C00000"/>
              </a:buClr>
              <a:buNone/>
            </a:pPr>
            <a:r>
              <a:rPr lang="en-US" sz="900" dirty="0"/>
              <a:t>Microsoft Copilot does not just send your prompt as-is to the language model. Usually, your prompt is augmented with:</a:t>
            </a:r>
          </a:p>
          <a:p>
            <a:pPr marL="171450" indent="-171450" algn="l">
              <a:buClr>
                <a:srgbClr val="C00000"/>
              </a:buClr>
              <a:buFont typeface="Arial" panose="020B0604020202020204" pitchFamily="34" charset="0"/>
              <a:buChar char="•"/>
            </a:pPr>
            <a:r>
              <a:rPr lang="en-US" sz="900" dirty="0"/>
              <a:t>A </a:t>
            </a:r>
            <a:r>
              <a:rPr lang="en-US" sz="900" i="1" dirty="0"/>
              <a:t>system message</a:t>
            </a:r>
            <a:r>
              <a:rPr lang="en-US" sz="900" dirty="0"/>
              <a:t> that sets conditions and constraints for the language model behavior.</a:t>
            </a:r>
          </a:p>
          <a:p>
            <a:pPr marL="171450" indent="-171450" algn="l">
              <a:buClr>
                <a:srgbClr val="C00000"/>
              </a:buClr>
              <a:buFont typeface="Arial" panose="020B0604020202020204" pitchFamily="34" charset="0"/>
              <a:buChar char="•"/>
            </a:pPr>
            <a:r>
              <a:rPr lang="en-US" sz="900" dirty="0"/>
              <a:t>The conversation history for the current session, including past prompts and responses – this enables you to refine the response iteratively while maintaining the context of the conversation</a:t>
            </a:r>
          </a:p>
          <a:p>
            <a:pPr marL="171450" indent="-171450" algn="l">
              <a:buClr>
                <a:srgbClr val="C00000"/>
              </a:buClr>
              <a:buFont typeface="Arial" panose="020B0604020202020204" pitchFamily="34" charset="0"/>
              <a:buChar char="•"/>
            </a:pPr>
            <a:r>
              <a:rPr lang="en-US" sz="900" dirty="0"/>
              <a:t>The current prompt – potentially optimized by the copilot to reword it appropriately for the model or to add additional grounding data.to scope the response.</a:t>
            </a:r>
          </a:p>
          <a:p>
            <a:pPr marL="0" indent="0" algn="l">
              <a:buClr>
                <a:srgbClr val="C00000"/>
              </a:buClr>
              <a:buNone/>
            </a:pPr>
            <a:endParaRPr lang="en-US" sz="900" dirty="0"/>
          </a:p>
          <a:p>
            <a:pPr marL="0" indent="0" algn="l">
              <a:buClr>
                <a:srgbClr val="C00000"/>
              </a:buClr>
              <a:buNone/>
            </a:pPr>
            <a:r>
              <a:rPr lang="en-US" sz="900" dirty="0"/>
              <a:t>The success you have with copilots (and generative AI in general) depends largely on how well you craft your prompts. The importance of using good prompts has led to a new discipline of </a:t>
            </a:r>
            <a:r>
              <a:rPr lang="en-US" sz="900" i="1" dirty="0"/>
              <a:t>prompt engineering</a:t>
            </a:r>
            <a:r>
              <a:rPr lang="en-US" sz="900" i="0" dirty="0"/>
              <a:t>.</a:t>
            </a:r>
            <a:endParaRPr lang="en-US" sz="900" dirty="0"/>
          </a:p>
          <a:p>
            <a:pPr marL="0" indent="0" algn="l">
              <a:buClr>
                <a:srgbClr val="C00000"/>
              </a:buClr>
              <a:buNone/>
            </a:pPr>
            <a:endParaRPr lang="en-US" sz="900" dirty="0"/>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A83C29D9-C969-444B-9E68-96704D65543A}"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
        <p:nvSpPr>
          <p:cNvPr id="8" name="Footer Placeholder 7">
            <a:extLst>
              <a:ext uri="{FF2B5EF4-FFF2-40B4-BE49-F238E27FC236}">
                <a16:creationId xmlns:a16="http://schemas.microsoft.com/office/drawing/2014/main" id="{AC44595F-3317-DC91-227C-9EAA7304912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5912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4C9BC4C1-68B6-48F7-8DC1-0BCCCCFFC15D}"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
        <p:nvSpPr>
          <p:cNvPr id="8" name="Footer Placeholder 7">
            <a:extLst>
              <a:ext uri="{FF2B5EF4-FFF2-40B4-BE49-F238E27FC236}">
                <a16:creationId xmlns:a16="http://schemas.microsoft.com/office/drawing/2014/main" id="{680375E1-F66E-4831-42FA-97BD1F1B08F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2959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1A9F1CEC-012C-45B3-976D-92CF74006199}"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
        <p:nvSpPr>
          <p:cNvPr id="8" name="Footer Placeholder 7">
            <a:extLst>
              <a:ext uri="{FF2B5EF4-FFF2-40B4-BE49-F238E27FC236}">
                <a16:creationId xmlns:a16="http://schemas.microsoft.com/office/drawing/2014/main" id="{67C8E9EC-D11E-A01F-781D-57F3A5ADEBA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1992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6" name="Date Placeholder 5"/>
          <p:cNvSpPr>
            <a:spLocks noGrp="1"/>
          </p:cNvSpPr>
          <p:nvPr>
            <p:ph type="dt" idx="1"/>
          </p:nvPr>
        </p:nvSpPr>
        <p:spPr/>
        <p:txBody>
          <a:bodyPr/>
          <a:lstStyle/>
          <a:p>
            <a:fld id="{A4E78D18-8F9A-41A0-B663-80C2F72EB9C1}" type="datetime8">
              <a:rPr lang="en-US" smtClean="0"/>
              <a:t>2/7/2025 11:43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
        <p:nvSpPr>
          <p:cNvPr id="8" name="Footer Placeholder 7">
            <a:extLst>
              <a:ext uri="{FF2B5EF4-FFF2-40B4-BE49-F238E27FC236}">
                <a16:creationId xmlns:a16="http://schemas.microsoft.com/office/drawing/2014/main" id="{BC51279A-521A-ECF2-703C-37023F693BA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2025 Microsoft Corporation. All rights reserved.</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441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1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2"/>
        </a:solidFill>
        <a:effectLst/>
      </p:bgPr>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Microsoft Learn&#10;Spark possibility">
            <a:extLst>
              <a:ext uri="{FF2B5EF4-FFF2-40B4-BE49-F238E27FC236}">
                <a16:creationId xmlns:a16="http://schemas.microsoft.com/office/drawing/2014/main" id="{5DD74BAF-F737-DF24-4119-69612D6CEE2E}"/>
              </a:ext>
            </a:extLst>
          </p:cNvPr>
          <p:cNvPicPr>
            <a:picLocks noGrp="1" noRot="1" noMove="1" noResize="1" noEditPoints="1" noAdjustHandles="1" noChangeArrowheads="1" noChangeShapeType="1" noCrop="1"/>
          </p:cNvPicPr>
          <p:nvPr userDrawn="1"/>
        </p:nvPicPr>
        <p:blipFill>
          <a:blip r:embed="rId3"/>
          <a:srcRect/>
          <a:stretch/>
        </p:blipFill>
        <p:spPr>
          <a:xfrm>
            <a:off x="223228" y="2573202"/>
            <a:ext cx="5344642" cy="1681957"/>
          </a:xfrm>
          <a:prstGeom prst="rect">
            <a:avLst/>
          </a:prstGeom>
        </p:spPr>
      </p:pic>
    </p:spTree>
    <p:extLst>
      <p:ext uri="{BB962C8B-B14F-4D97-AF65-F5344CB8AC3E}">
        <p14:creationId xmlns:p14="http://schemas.microsoft.com/office/powerpoint/2010/main" val="35427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Microso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a:xfrm>
            <a:off x="588263" y="457200"/>
            <a:ext cx="11018520" cy="553998"/>
          </a:xfrm>
        </p:spPr>
        <p:txBody>
          <a:bodyPr/>
          <a:lstStyle>
            <a:lvl1pPr>
              <a:lnSpc>
                <a:spcPct val="100000"/>
              </a:lnSpc>
              <a:defRPr sz="3600">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hasCustomPrompt="1"/>
          </p:nvPr>
        </p:nvSpPr>
        <p:spPr>
          <a:xfrm>
            <a:off x="584200" y="1435100"/>
            <a:ext cx="11018838" cy="1612749"/>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88360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hasCustomPrompt="1"/>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40511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7" name="Text Placeholder 3">
            <a:extLst>
              <a:ext uri="{FF2B5EF4-FFF2-40B4-BE49-F238E27FC236}">
                <a16:creationId xmlns:a16="http://schemas.microsoft.com/office/drawing/2014/main" id="{86F2E5AA-B8E1-2D99-BFF6-55964406C169}"/>
              </a:ext>
            </a:extLst>
          </p:cNvPr>
          <p:cNvSpPr>
            <a:spLocks noGrp="1"/>
          </p:cNvSpPr>
          <p:nvPr>
            <p:ph type="body" sz="quarter" idx="10" hasCustomPrompt="1"/>
          </p:nvPr>
        </p:nvSpPr>
        <p:spPr>
          <a:xfrm>
            <a:off x="584200" y="1961079"/>
            <a:ext cx="11018521"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8" name="Text Placeholder 4">
            <a:extLst>
              <a:ext uri="{FF2B5EF4-FFF2-40B4-BE49-F238E27FC236}">
                <a16:creationId xmlns:a16="http://schemas.microsoft.com/office/drawing/2014/main" id="{24F7BF36-6F86-1AAC-B730-8494CAF9A2B5}"/>
              </a:ext>
            </a:extLst>
          </p:cNvPr>
          <p:cNvSpPr>
            <a:spLocks noGrp="1"/>
          </p:cNvSpPr>
          <p:nvPr>
            <p:ph type="body" sz="quarter" idx="11" hasCustomPrompt="1"/>
          </p:nvPr>
        </p:nvSpPr>
        <p:spPr>
          <a:xfrm>
            <a:off x="584200" y="3075739"/>
            <a:ext cx="11018521" cy="220510"/>
          </a:xfrm>
          <a:prstGeom prst="rect">
            <a:avLst/>
          </a:prstGeom>
        </p:spPr>
        <p:txBody>
          <a:bodyPr lIns="0" tIns="0" rIns="0" bIns="0"/>
          <a:lstStyle>
            <a:lvl1pPr marL="0" indent="0">
              <a:lnSpc>
                <a:spcPts val="1800"/>
              </a:lnSpc>
              <a:spcBef>
                <a:spcPts val="0"/>
              </a:spcBef>
              <a:buNone/>
              <a:defRPr sz="1400" b="0" spc="0">
                <a:solidFill>
                  <a:schemeClr val="accent1"/>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9" name="Text Placeholder 6">
            <a:extLst>
              <a:ext uri="{FF2B5EF4-FFF2-40B4-BE49-F238E27FC236}">
                <a16:creationId xmlns:a16="http://schemas.microsoft.com/office/drawing/2014/main" id="{345546AD-A5A5-3F3C-BA37-4B19AEF2A5DB}"/>
              </a:ext>
            </a:extLst>
          </p:cNvPr>
          <p:cNvSpPr>
            <a:spLocks noGrp="1"/>
          </p:cNvSpPr>
          <p:nvPr>
            <p:ph type="body" sz="quarter" idx="14" hasCustomPrompt="1"/>
          </p:nvPr>
        </p:nvSpPr>
        <p:spPr>
          <a:xfrm>
            <a:off x="584200" y="4593491"/>
            <a:ext cx="11018521"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0" name="Text Placeholder 3">
            <a:extLst>
              <a:ext uri="{FF2B5EF4-FFF2-40B4-BE49-F238E27FC236}">
                <a16:creationId xmlns:a16="http://schemas.microsoft.com/office/drawing/2014/main" id="{90ACF05F-2419-331C-73AA-1456DD524AFE}"/>
              </a:ext>
            </a:extLst>
          </p:cNvPr>
          <p:cNvSpPr>
            <a:spLocks noGrp="1"/>
          </p:cNvSpPr>
          <p:nvPr>
            <p:ph type="body" sz="quarter" idx="24" hasCustomPrompt="1"/>
          </p:nvPr>
        </p:nvSpPr>
        <p:spPr>
          <a:xfrm>
            <a:off x="582338" y="4385524"/>
            <a:ext cx="11018521"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11" name="Text Placeholder 4">
            <a:extLst>
              <a:ext uri="{FF2B5EF4-FFF2-40B4-BE49-F238E27FC236}">
                <a16:creationId xmlns:a16="http://schemas.microsoft.com/office/drawing/2014/main" id="{F10E3B9C-87B7-FCD5-21F0-3C1505450B59}"/>
              </a:ext>
            </a:extLst>
          </p:cNvPr>
          <p:cNvSpPr>
            <a:spLocks noGrp="1"/>
          </p:cNvSpPr>
          <p:nvPr>
            <p:ph type="body" sz="quarter" idx="18" hasCustomPrompt="1"/>
          </p:nvPr>
        </p:nvSpPr>
        <p:spPr>
          <a:xfrm>
            <a:off x="582338" y="3385527"/>
            <a:ext cx="11018521"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39187214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4F3F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89" y="2030760"/>
            <a:ext cx="9570435" cy="307777"/>
          </a:xfrm>
        </p:spPr>
        <p:txBody>
          <a:bodyPr wrap="square">
            <a:spAutoFit/>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85800" indent="0">
              <a:buNone/>
              <a:defRPr/>
            </a:lvl4pPr>
            <a:lvl5pPr marL="914400" indent="0">
              <a:buNone/>
              <a:defRPr/>
            </a:lvl5pPr>
          </a:lstStyle>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endParaRPr lang="en-US"/>
          </a:p>
        </p:txBody>
      </p:sp>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2586086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hasCustomPrompt="1"/>
          </p:nvPr>
        </p:nvSpPr>
        <p:spPr/>
        <p:txBody>
          <a:bodyPr/>
          <a:lstStyle/>
          <a:p>
            <a:r>
              <a:rPr lang="en-US"/>
              <a:t>Click to edit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hasCustomPrompt="1"/>
          </p:nvPr>
        </p:nvSpPr>
        <p:spPr>
          <a:xfrm>
            <a:off x="584200" y="1435100"/>
            <a:ext cx="5211763" cy="161274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hasCustomPrompt="1"/>
          </p:nvPr>
        </p:nvSpPr>
        <p:spPr>
          <a:xfrm>
            <a:off x="6389688" y="1435100"/>
            <a:ext cx="5219700" cy="161274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59283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p:cNvSpPr>
            <a:spLocks noGrp="1"/>
          </p:cNvSpPr>
          <p:nvPr>
            <p:ph type="body" sz="quarter" idx="10" hasCustomPrompt="1"/>
          </p:nvPr>
        </p:nvSpPr>
        <p:spPr>
          <a:xfrm>
            <a:off x="584200" y="1435100"/>
            <a:ext cx="5212080" cy="1403461"/>
          </a:xfrm>
        </p:spPr>
        <p:txBody>
          <a:bodyPr wrap="square">
            <a:spAutoFit/>
          </a:bodyPr>
          <a:lstStyle>
            <a:lvl1pPr marL="0" indent="0">
              <a:spcBef>
                <a:spcPts val="1224"/>
              </a:spcBef>
              <a:buClr>
                <a:schemeClr val="tx1"/>
              </a:buClr>
              <a:buFont typeface="Wingdings" panose="05000000000000000000" pitchFamily="2" charset="2"/>
              <a:buNone/>
              <a:defRPr sz="24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800" b="0"/>
            </a:lvl2pPr>
            <a:lvl3pPr marL="450850" indent="0">
              <a:buFont typeface="Wingdings" panose="05000000000000000000" pitchFamily="2" charset="2"/>
              <a:buNone/>
              <a:tabLst/>
              <a:defRPr sz="1400" b="0"/>
            </a:lvl3pPr>
            <a:lvl4pPr marL="652462" indent="0">
              <a:buFont typeface="Wingdings" panose="05000000000000000000" pitchFamily="2" charset="2"/>
              <a:buNone/>
              <a:defRPr sz="1200" b="0"/>
            </a:lvl4pPr>
            <a:lvl5pPr marL="854075" indent="0">
              <a:buFont typeface="Wingdings" panose="05000000000000000000" pitchFamily="2" charset="2"/>
              <a:buNone/>
              <a:tabLst/>
              <a:defRPr sz="1200" b="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hasCustomPrompt="1"/>
          </p:nvPr>
        </p:nvSpPr>
        <p:spPr>
          <a:xfrm>
            <a:off x="6397171" y="1435100"/>
            <a:ext cx="5212080" cy="1403461"/>
          </a:xfrm>
        </p:spPr>
        <p:txBody>
          <a:bodyPr wrap="square">
            <a:spAutoFit/>
          </a:bodyPr>
          <a:lstStyle>
            <a:lvl1pPr marL="0" indent="0">
              <a:spcBef>
                <a:spcPts val="1224"/>
              </a:spcBef>
              <a:buClr>
                <a:schemeClr val="tx1"/>
              </a:buClr>
              <a:buFont typeface="Wingdings" panose="05000000000000000000" pitchFamily="2" charset="2"/>
              <a:buNone/>
              <a:defRPr sz="24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800" b="0"/>
            </a:lvl2pPr>
            <a:lvl3pPr marL="450850" indent="0">
              <a:buFont typeface="Wingdings" panose="05000000000000000000" pitchFamily="2" charset="2"/>
              <a:buNone/>
              <a:tabLst/>
              <a:defRPr sz="1400" b="0"/>
            </a:lvl3pPr>
            <a:lvl4pPr marL="652462" indent="0">
              <a:buFont typeface="Wingdings" panose="05000000000000000000" pitchFamily="2" charset="2"/>
              <a:buNone/>
              <a:defRPr sz="1200" b="0"/>
            </a:lvl4pPr>
            <a:lvl5pPr marL="854075" indent="0">
              <a:buFont typeface="Wingdings" panose="05000000000000000000" pitchFamily="2" charset="2"/>
              <a:buNone/>
              <a:tabLst/>
              <a:defRPr sz="1200" b="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7498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spAutoFit/>
          </a:bodyPr>
          <a:lstStyle>
            <a:lvl1pPr>
              <a:defRPr/>
            </a:lvl1pPr>
          </a:lstStyle>
          <a:p>
            <a:r>
              <a:rPr lang="en-US"/>
              <a:t>Click to edit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hasCustomPrompt="1"/>
          </p:nvPr>
        </p:nvSpPr>
        <p:spPr>
          <a:xfrm>
            <a:off x="584200"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hasCustomPrompt="1"/>
          </p:nvPr>
        </p:nvSpPr>
        <p:spPr>
          <a:xfrm>
            <a:off x="584200" y="2084388"/>
            <a:ext cx="5219700" cy="1175706"/>
          </a:xfrm>
        </p:spPr>
        <p:txBody>
          <a:bodyPr>
            <a:spAutoFit/>
          </a:bodyPr>
          <a:lstStyle>
            <a:lvl1pPr marL="171450" indent="-171450">
              <a:defRPr lang="en-US" sz="2000" dirty="0"/>
            </a:lvl1pPr>
            <a:lvl2pPr marL="342900" indent="-171450">
              <a:defRPr lang="en-US" sz="1400" dirty="0"/>
            </a:lvl2pPr>
            <a:lvl3pPr marL="514350" indent="-171450">
              <a:defRPr lang="en-US" sz="1100" dirty="0"/>
            </a:lvl3pPr>
            <a:lvl4pPr marL="666750" indent="-152400">
              <a:defRPr lang="en-US" sz="1050" dirty="0"/>
            </a:lvl4pPr>
            <a:lvl5pPr marL="793750" indent="-120650">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hasCustomPrompt="1"/>
          </p:nvPr>
        </p:nvSpPr>
        <p:spPr>
          <a:xfrm>
            <a:off x="6397625"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hasCustomPrompt="1"/>
          </p:nvPr>
        </p:nvSpPr>
        <p:spPr>
          <a:xfrm>
            <a:off x="6397625" y="2084388"/>
            <a:ext cx="5219700" cy="1175706"/>
          </a:xfrm>
        </p:spPr>
        <p:txBody>
          <a:bodyPr>
            <a:spAutoFit/>
          </a:bodyPr>
          <a:lstStyle>
            <a:lvl1pPr marL="171450" indent="-171450">
              <a:defRPr lang="en-US" sz="2000" dirty="0"/>
            </a:lvl1pPr>
            <a:lvl2pPr marL="342900" indent="-171450">
              <a:defRPr lang="en-US" sz="1400" dirty="0"/>
            </a:lvl2pPr>
            <a:lvl3pPr marL="514350" indent="-171450">
              <a:defRPr lang="en-US" sz="1100" dirty="0"/>
            </a:lvl3pPr>
            <a:lvl4pPr marL="685800" indent="-136525">
              <a:defRPr lang="en-US" sz="1050" dirty="0"/>
            </a:lvl4pPr>
            <a:lvl5pPr marL="793750" indent="-120650">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8941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spAutoFit/>
          </a:bodyPr>
          <a:lstStyle>
            <a:lvl1pPr>
              <a:defRPr/>
            </a:lvl1pPr>
          </a:lstStyle>
          <a:p>
            <a:r>
              <a:rPr lang="en-US"/>
              <a:t>Click to edit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hasCustomPrompt="1"/>
          </p:nvPr>
        </p:nvSpPr>
        <p:spPr>
          <a:xfrm>
            <a:off x="584200"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hasCustomPrompt="1"/>
          </p:nvPr>
        </p:nvSpPr>
        <p:spPr>
          <a:xfrm>
            <a:off x="588963" y="2081212"/>
            <a:ext cx="5214937" cy="1175706"/>
          </a:xfrm>
        </p:spPr>
        <p:txBody>
          <a:bodyPr/>
          <a:lstStyle>
            <a:lvl1pPr>
              <a:defRPr sz="2000"/>
            </a:lvl1pPr>
            <a:lvl2pPr>
              <a:defRPr sz="1400"/>
            </a:lvl2pPr>
            <a:lvl3pPr>
              <a:defRPr sz="1100"/>
            </a:lvl3pPr>
            <a:lvl4pPr>
              <a:defRPr sz="1050"/>
            </a:lvl4pPr>
            <a:lvl5pPr>
              <a:defRPr sz="105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hasCustomPrompt="1"/>
          </p:nvPr>
        </p:nvSpPr>
        <p:spPr>
          <a:xfrm>
            <a:off x="6397625" y="1436688"/>
            <a:ext cx="5219700" cy="369332"/>
          </a:xfrm>
        </p:spPr>
        <p:txBody>
          <a:bodyPr anchor="t"/>
          <a:lstStyle>
            <a:lvl1pPr marL="0" indent="0">
              <a:spcBef>
                <a:spcPts val="0"/>
              </a:spcBef>
              <a:buNone/>
              <a:defRPr sz="2400">
                <a:solidFill>
                  <a:schemeClr val="tx1"/>
                </a:solidFill>
                <a:latin typeface="+mj-lt"/>
              </a:defRPr>
            </a:lvl1pPr>
          </a:lstStyle>
          <a:p>
            <a:pPr lvl="0"/>
            <a:r>
              <a:rPr lang="en-US"/>
              <a:t>Click to edit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hasCustomPrompt="1"/>
          </p:nvPr>
        </p:nvSpPr>
        <p:spPr>
          <a:xfrm>
            <a:off x="6394451" y="2081212"/>
            <a:ext cx="5214937" cy="1175706"/>
          </a:xfrm>
        </p:spPr>
        <p:txBody>
          <a:bodyPr/>
          <a:lstStyle>
            <a:lvl1pPr>
              <a:defRPr sz="2000"/>
            </a:lvl1pPr>
            <a:lvl2pPr>
              <a:defRPr sz="1400"/>
            </a:lvl2pPr>
            <a:lvl3pPr>
              <a:defRPr sz="1100"/>
            </a:lvl3pPr>
            <a:lvl4pPr>
              <a:defRPr sz="1050"/>
            </a:lvl4pPr>
            <a:lvl5pPr>
              <a:defRPr sz="105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4419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hasCustomPrompt="1"/>
          </p:nvPr>
        </p:nvSpPr>
        <p:spPr>
          <a:xfrm>
            <a:off x="588263" y="457200"/>
            <a:ext cx="11018520" cy="553998"/>
          </a:xfrm>
        </p:spPr>
        <p:txBody>
          <a:bodyPr>
            <a:spAutoFit/>
          </a:bodyPr>
          <a:lstStyle/>
          <a:p>
            <a:r>
              <a:rPr lang="en-US"/>
              <a:t>Click to edit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hasCustomPrompt="1"/>
          </p:nvPr>
        </p:nvSpPr>
        <p:spPr>
          <a:xfrm>
            <a:off x="585217" y="1438275"/>
            <a:ext cx="3264408" cy="307777"/>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181862"/>
          </a:xfrm>
        </p:spPr>
        <p:txBody>
          <a:bodyPr wrap="square">
            <a:spAutoFit/>
          </a:bodyPr>
          <a:lstStyle>
            <a:lvl1pPr marL="176213" indent="-176213">
              <a:defRPr lang="en-US" sz="1800" dirty="0"/>
            </a:lvl1pPr>
            <a:lvl2pPr marL="322263" indent="-150813">
              <a:defRPr lang="en-US" sz="1600" dirty="0"/>
            </a:lvl2pPr>
            <a:lvl3pPr marL="466725" indent="-138113">
              <a:defRPr lang="en-US" sz="1100" dirty="0"/>
            </a:lvl3pPr>
            <a:lvl4pPr marL="595313" indent="-128588">
              <a:defRPr lang="en-US" sz="1050" dirty="0"/>
            </a:lvl4pPr>
            <a:lvl5pPr marL="731838" indent="-122238">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hasCustomPrompt="1"/>
          </p:nvPr>
        </p:nvSpPr>
        <p:spPr>
          <a:xfrm>
            <a:off x="4463796" y="1438275"/>
            <a:ext cx="3264408" cy="307777"/>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181862"/>
          </a:xfrm>
        </p:spPr>
        <p:txBody>
          <a:bodyPr wrap="square">
            <a:spAutoFit/>
          </a:bodyPr>
          <a:lstStyle>
            <a:lvl1pPr marL="176213" indent="-176213">
              <a:defRPr lang="en-US" sz="1800" dirty="0"/>
            </a:lvl1pPr>
            <a:lvl2pPr marL="398463" indent="-169863">
              <a:defRPr lang="en-US" sz="1600" dirty="0"/>
            </a:lvl2pPr>
            <a:lvl3pPr marL="555625" indent="-157163">
              <a:defRPr lang="en-US" sz="1100" dirty="0"/>
            </a:lvl3pPr>
            <a:lvl4pPr marL="685800" indent="-136525">
              <a:defRPr lang="en-US" sz="1050" dirty="0"/>
            </a:lvl4pPr>
            <a:lvl5pPr marL="800100" indent="-111125">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hasCustomPrompt="1"/>
          </p:nvPr>
        </p:nvSpPr>
        <p:spPr>
          <a:xfrm>
            <a:off x="8342375" y="1438275"/>
            <a:ext cx="3264408" cy="307777"/>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181862"/>
          </a:xfrm>
        </p:spPr>
        <p:txBody>
          <a:bodyPr wrap="square">
            <a:spAutoFit/>
          </a:bodyPr>
          <a:lstStyle>
            <a:lvl1pPr marL="176213" indent="-176213">
              <a:defRPr lang="en-US" sz="1800" dirty="0"/>
            </a:lvl1pPr>
            <a:lvl2pPr marL="398463" indent="-169863">
              <a:defRPr lang="en-US" sz="1600" dirty="0"/>
            </a:lvl2pPr>
            <a:lvl3pPr marL="555625" indent="-157163">
              <a:defRPr lang="en-US" sz="1100" dirty="0"/>
            </a:lvl3pPr>
            <a:lvl4pPr marL="685800" indent="-136525">
              <a:defRPr lang="en-US" sz="1050" dirty="0"/>
            </a:lvl4pPr>
            <a:lvl5pPr marL="800100" indent="-111125">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8287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24">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endParaRPr lang="en-US"/>
          </a:p>
        </p:txBody>
      </p:sp>
      <p:sp>
        <p:nvSpPr>
          <p:cNvPr id="20" name="Text Placeholder 4">
            <a:extLst>
              <a:ext uri="{FF2B5EF4-FFF2-40B4-BE49-F238E27FC236}">
                <a16:creationId xmlns:a16="http://schemas.microsoft.com/office/drawing/2014/main" id="{8AB7BB6A-65B6-AEC7-836B-8D35242275AF}"/>
              </a:ext>
            </a:extLst>
          </p:cNvPr>
          <p:cNvSpPr>
            <a:spLocks noGrp="1"/>
          </p:cNvSpPr>
          <p:nvPr>
            <p:ph type="body" sz="quarter" idx="17" hasCustomPrompt="1"/>
          </p:nvPr>
        </p:nvSpPr>
        <p:spPr>
          <a:xfrm>
            <a:off x="582877" y="3476833"/>
            <a:ext cx="3465576"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4">
            <a:extLst>
              <a:ext uri="{FF2B5EF4-FFF2-40B4-BE49-F238E27FC236}">
                <a16:creationId xmlns:a16="http://schemas.microsoft.com/office/drawing/2014/main" id="{FB0535AF-BE85-1E67-DD92-E38C21AF7E8C}"/>
              </a:ext>
            </a:extLst>
          </p:cNvPr>
          <p:cNvSpPr>
            <a:spLocks noGrp="1"/>
          </p:cNvSpPr>
          <p:nvPr>
            <p:ph type="body" sz="quarter" idx="18" hasCustomPrompt="1"/>
          </p:nvPr>
        </p:nvSpPr>
        <p:spPr>
          <a:xfrm>
            <a:off x="4371341" y="3476833"/>
            <a:ext cx="3465576"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4">
            <a:extLst>
              <a:ext uri="{FF2B5EF4-FFF2-40B4-BE49-F238E27FC236}">
                <a16:creationId xmlns:a16="http://schemas.microsoft.com/office/drawing/2014/main" id="{8E1F9237-EE15-C9FE-E0CA-3A37C93F9063}"/>
              </a:ext>
            </a:extLst>
          </p:cNvPr>
          <p:cNvSpPr>
            <a:spLocks noGrp="1"/>
          </p:cNvSpPr>
          <p:nvPr>
            <p:ph type="body" sz="quarter" idx="19" hasCustomPrompt="1"/>
          </p:nvPr>
        </p:nvSpPr>
        <p:spPr>
          <a:xfrm>
            <a:off x="8136551" y="3476833"/>
            <a:ext cx="3465576"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4">
            <a:extLst>
              <a:ext uri="{FF2B5EF4-FFF2-40B4-BE49-F238E27FC236}">
                <a16:creationId xmlns:a16="http://schemas.microsoft.com/office/drawing/2014/main" id="{775241E4-9061-8DB7-2B87-BA0CCA011ACE}"/>
              </a:ext>
            </a:extLst>
          </p:cNvPr>
          <p:cNvSpPr>
            <a:spLocks noGrp="1"/>
          </p:cNvSpPr>
          <p:nvPr>
            <p:ph type="body" sz="quarter" idx="11" hasCustomPrompt="1"/>
          </p:nvPr>
        </p:nvSpPr>
        <p:spPr>
          <a:xfrm>
            <a:off x="582877" y="4570239"/>
            <a:ext cx="3465576"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27" name="Text Placeholder 4">
            <a:extLst>
              <a:ext uri="{FF2B5EF4-FFF2-40B4-BE49-F238E27FC236}">
                <a16:creationId xmlns:a16="http://schemas.microsoft.com/office/drawing/2014/main" id="{82D1AEC7-7020-CBA4-58E1-0D75BA2EF496}"/>
              </a:ext>
            </a:extLst>
          </p:cNvPr>
          <p:cNvSpPr>
            <a:spLocks noGrp="1"/>
          </p:cNvSpPr>
          <p:nvPr>
            <p:ph type="body" sz="quarter" idx="12" hasCustomPrompt="1"/>
          </p:nvPr>
        </p:nvSpPr>
        <p:spPr>
          <a:xfrm>
            <a:off x="4371341" y="4570239"/>
            <a:ext cx="3465576"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28" name="Text Placeholder 4">
            <a:extLst>
              <a:ext uri="{FF2B5EF4-FFF2-40B4-BE49-F238E27FC236}">
                <a16:creationId xmlns:a16="http://schemas.microsoft.com/office/drawing/2014/main" id="{6416719B-F50B-D496-C069-4C1F30AFEC70}"/>
              </a:ext>
            </a:extLst>
          </p:cNvPr>
          <p:cNvSpPr>
            <a:spLocks noGrp="1"/>
          </p:cNvSpPr>
          <p:nvPr>
            <p:ph type="body" sz="quarter" idx="13" hasCustomPrompt="1"/>
          </p:nvPr>
        </p:nvSpPr>
        <p:spPr>
          <a:xfrm>
            <a:off x="8136551" y="4570239"/>
            <a:ext cx="3465576"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Tree>
    <p:extLst>
      <p:ext uri="{BB962C8B-B14F-4D97-AF65-F5344CB8AC3E}">
        <p14:creationId xmlns:p14="http://schemas.microsoft.com/office/powerpoint/2010/main" val="3848375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bg2"/>
        </a:solidFill>
        <a:effectLst/>
      </p:bgPr>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12" name="Title 1">
            <a:extLst>
              <a:ext uri="{FF2B5EF4-FFF2-40B4-BE49-F238E27FC236}">
                <a16:creationId xmlns:a16="http://schemas.microsoft.com/office/drawing/2014/main" id="{C419B008-216D-CA1F-2D39-75B36E6A6972}"/>
              </a:ext>
            </a:extLst>
          </p:cNvPr>
          <p:cNvSpPr>
            <a:spLocks noGrp="1"/>
          </p:cNvSpPr>
          <p:nvPr>
            <p:ph type="title" hasCustomPrompt="1"/>
          </p:nvPr>
        </p:nvSpPr>
        <p:spPr>
          <a:xfrm>
            <a:off x="588263" y="2573338"/>
            <a:ext cx="11021125" cy="1676929"/>
          </a:xfrm>
        </p:spPr>
        <p:txBody>
          <a:bodyPr wrap="square" anchor="b" anchorCtr="0">
            <a:noAutofit/>
          </a:bodyPr>
          <a:lstStyle>
            <a:lvl1pPr>
              <a:lnSpc>
                <a:spcPct val="90000"/>
              </a:lnSpc>
              <a:defRPr sz="4800">
                <a:solidFill>
                  <a:schemeClr val="tx1"/>
                </a:solidFill>
              </a:defRPr>
            </a:lvl1pPr>
          </a:lstStyle>
          <a:p>
            <a:r>
              <a:rPr lang="en-US"/>
              <a:t>Microsoft Learn</a:t>
            </a:r>
            <a:br>
              <a:rPr lang="en-US"/>
            </a:br>
            <a:r>
              <a:rPr lang="en-US"/>
              <a:t>presentation title or event name</a:t>
            </a:r>
          </a:p>
        </p:txBody>
      </p:sp>
      <p:sp>
        <p:nvSpPr>
          <p:cNvPr id="13" name="Text Placeholder 4">
            <a:extLst>
              <a:ext uri="{FF2B5EF4-FFF2-40B4-BE49-F238E27FC236}">
                <a16:creationId xmlns:a16="http://schemas.microsoft.com/office/drawing/2014/main" id="{AA0EBFEA-E746-E760-148D-6B55E33CE98B}"/>
              </a:ext>
            </a:extLst>
          </p:cNvPr>
          <p:cNvSpPr>
            <a:spLocks noGrp="1"/>
          </p:cNvSpPr>
          <p:nvPr>
            <p:ph type="body" sz="quarter" idx="12" hasCustomPrompt="1"/>
          </p:nvPr>
        </p:nvSpPr>
        <p:spPr>
          <a:xfrm>
            <a:off x="582043" y="4445908"/>
            <a:ext cx="11021124"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876160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3">
    <p:bg>
      <p:bgPr>
        <a:solidFill>
          <a:srgbClr val="F4F3F5"/>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9B2A911-B0BE-4078-EF4E-4BEDAA9A84F7}"/>
              </a:ext>
            </a:extLst>
          </p:cNvPr>
          <p:cNvSpPr>
            <a:spLocks noGrp="1"/>
          </p:cNvSpPr>
          <p:nvPr>
            <p:ph type="title" hasCustomPrompt="1"/>
          </p:nvPr>
        </p:nvSpPr>
        <p:spPr>
          <a:xfrm>
            <a:off x="588263" y="457200"/>
            <a:ext cx="11018520" cy="430887"/>
          </a:xfrm>
        </p:spPr>
        <p:txBody>
          <a:bodyPr>
            <a:spAutoFit/>
          </a:bodyPr>
          <a:lstStyle>
            <a:lvl1pPr>
              <a:defRPr>
                <a:solidFill>
                  <a:schemeClr val="bg1"/>
                </a:solidFill>
              </a:defRPr>
            </a:lvl1pPr>
          </a:lstStyle>
          <a:p>
            <a:r>
              <a:rPr lang="en-US"/>
              <a:t>Click to edit title style</a:t>
            </a:r>
          </a:p>
        </p:txBody>
      </p:sp>
      <p:sp>
        <p:nvSpPr>
          <p:cNvPr id="16" name="Text Placeholder 3">
            <a:extLst>
              <a:ext uri="{FF2B5EF4-FFF2-40B4-BE49-F238E27FC236}">
                <a16:creationId xmlns:a16="http://schemas.microsoft.com/office/drawing/2014/main" id="{46628952-3608-D408-E97B-C5509801C79B}"/>
              </a:ext>
            </a:extLst>
          </p:cNvPr>
          <p:cNvSpPr>
            <a:spLocks noGrp="1"/>
          </p:cNvSpPr>
          <p:nvPr>
            <p:ph type="body" sz="quarter" idx="10" hasCustomPrompt="1"/>
          </p:nvPr>
        </p:nvSpPr>
        <p:spPr>
          <a:xfrm>
            <a:off x="588263" y="1971020"/>
            <a:ext cx="9449500" cy="615553"/>
          </a:xfrm>
          <a:prstGeom prst="rect">
            <a:avLst/>
          </a:prstGeom>
        </p:spPr>
        <p:txBody>
          <a:bodyPr wrap="square" lIns="0" tIns="0" rIns="0" bIns="0">
            <a:spAutoFit/>
          </a:bodyPr>
          <a:lstStyle>
            <a:lvl1pPr marL="0" indent="0">
              <a:lnSpc>
                <a:spcPts val="2400"/>
              </a:lnSpc>
              <a:buNone/>
              <a:defRPr lang="en-US" sz="2000" kern="1200" spc="0" baseline="0" dirty="0">
                <a:solidFill>
                  <a:srgbClr val="000000"/>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4">
            <a:extLst>
              <a:ext uri="{FF2B5EF4-FFF2-40B4-BE49-F238E27FC236}">
                <a16:creationId xmlns:a16="http://schemas.microsoft.com/office/drawing/2014/main" id="{7ECF5273-A148-FB51-F033-C68836870BF8}"/>
              </a:ext>
            </a:extLst>
          </p:cNvPr>
          <p:cNvSpPr>
            <a:spLocks noGrp="1"/>
          </p:cNvSpPr>
          <p:nvPr>
            <p:ph type="body" sz="quarter" idx="11" hasCustomPrompt="1"/>
          </p:nvPr>
        </p:nvSpPr>
        <p:spPr>
          <a:xfrm>
            <a:off x="586062" y="3214124"/>
            <a:ext cx="3474720"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18" name="Text Placeholder 4">
            <a:extLst>
              <a:ext uri="{FF2B5EF4-FFF2-40B4-BE49-F238E27FC236}">
                <a16:creationId xmlns:a16="http://schemas.microsoft.com/office/drawing/2014/main" id="{9257DF0E-A198-77D3-1F5B-6CF8B60A490D}"/>
              </a:ext>
            </a:extLst>
          </p:cNvPr>
          <p:cNvSpPr>
            <a:spLocks noGrp="1"/>
          </p:cNvSpPr>
          <p:nvPr>
            <p:ph type="body" sz="quarter" idx="12" hasCustomPrompt="1"/>
          </p:nvPr>
        </p:nvSpPr>
        <p:spPr>
          <a:xfrm>
            <a:off x="4356101" y="3214124"/>
            <a:ext cx="3474720"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19" name="Text Placeholder 4">
            <a:extLst>
              <a:ext uri="{FF2B5EF4-FFF2-40B4-BE49-F238E27FC236}">
                <a16:creationId xmlns:a16="http://schemas.microsoft.com/office/drawing/2014/main" id="{A65E358F-5CAF-2294-2C8A-0C65BE0A268F}"/>
              </a:ext>
            </a:extLst>
          </p:cNvPr>
          <p:cNvSpPr>
            <a:spLocks noGrp="1"/>
          </p:cNvSpPr>
          <p:nvPr>
            <p:ph type="body" sz="quarter" idx="13" hasCustomPrompt="1"/>
          </p:nvPr>
        </p:nvSpPr>
        <p:spPr>
          <a:xfrm>
            <a:off x="8128000" y="3214124"/>
            <a:ext cx="3474445"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20" name="Text Placeholder 4">
            <a:extLst>
              <a:ext uri="{FF2B5EF4-FFF2-40B4-BE49-F238E27FC236}">
                <a16:creationId xmlns:a16="http://schemas.microsoft.com/office/drawing/2014/main" id="{F55F1A17-F2A5-5652-4364-4C2289C1976A}"/>
              </a:ext>
            </a:extLst>
          </p:cNvPr>
          <p:cNvSpPr>
            <a:spLocks noGrp="1"/>
          </p:cNvSpPr>
          <p:nvPr>
            <p:ph type="body" sz="quarter" idx="17" hasCustomPrompt="1"/>
          </p:nvPr>
        </p:nvSpPr>
        <p:spPr>
          <a:xfrm>
            <a:off x="584200" y="3521898"/>
            <a:ext cx="3474720"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bg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4">
            <a:extLst>
              <a:ext uri="{FF2B5EF4-FFF2-40B4-BE49-F238E27FC236}">
                <a16:creationId xmlns:a16="http://schemas.microsoft.com/office/drawing/2014/main" id="{E4A7EAE6-CBDF-702E-4BB2-0091C85D7DFA}"/>
              </a:ext>
            </a:extLst>
          </p:cNvPr>
          <p:cNvSpPr>
            <a:spLocks noGrp="1"/>
          </p:cNvSpPr>
          <p:nvPr>
            <p:ph type="body" sz="quarter" idx="18" hasCustomPrompt="1"/>
          </p:nvPr>
        </p:nvSpPr>
        <p:spPr>
          <a:xfrm>
            <a:off x="4356101" y="3521898"/>
            <a:ext cx="3474720"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bg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4">
            <a:extLst>
              <a:ext uri="{FF2B5EF4-FFF2-40B4-BE49-F238E27FC236}">
                <a16:creationId xmlns:a16="http://schemas.microsoft.com/office/drawing/2014/main" id="{602E34F2-8AEC-5D82-A459-7615DC29B15F}"/>
              </a:ext>
            </a:extLst>
          </p:cNvPr>
          <p:cNvSpPr>
            <a:spLocks noGrp="1"/>
          </p:cNvSpPr>
          <p:nvPr>
            <p:ph type="body" sz="quarter" idx="19" hasCustomPrompt="1"/>
          </p:nvPr>
        </p:nvSpPr>
        <p:spPr>
          <a:xfrm>
            <a:off x="8134943" y="3521898"/>
            <a:ext cx="3474445" cy="2067104"/>
          </a:xfrm>
          <a:prstGeom prst="rect">
            <a:avLst/>
          </a:prstGeo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bg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Bulleted list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0600554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4">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FA1F03C-DE0D-0889-FCC9-7734D7000CD7}"/>
              </a:ext>
            </a:extLst>
          </p:cNvPr>
          <p:cNvSpPr>
            <a:spLocks noGrp="1"/>
          </p:cNvSpPr>
          <p:nvPr>
            <p:ph type="body" sz="quarter" idx="11" hasCustomPrompt="1"/>
          </p:nvPr>
        </p:nvSpPr>
        <p:spPr>
          <a:xfrm>
            <a:off x="582877" y="434578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6" name="Text Placeholder 4">
            <a:extLst>
              <a:ext uri="{FF2B5EF4-FFF2-40B4-BE49-F238E27FC236}">
                <a16:creationId xmlns:a16="http://schemas.microsoft.com/office/drawing/2014/main" id="{0E37D821-502E-74DC-DC4E-68278761741C}"/>
              </a:ext>
            </a:extLst>
          </p:cNvPr>
          <p:cNvSpPr>
            <a:spLocks noGrp="1"/>
          </p:cNvSpPr>
          <p:nvPr>
            <p:ph type="body" sz="quarter" idx="12" hasCustomPrompt="1"/>
          </p:nvPr>
        </p:nvSpPr>
        <p:spPr>
          <a:xfrm>
            <a:off x="4371341" y="434578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7" name="Text Placeholder 4">
            <a:extLst>
              <a:ext uri="{FF2B5EF4-FFF2-40B4-BE49-F238E27FC236}">
                <a16:creationId xmlns:a16="http://schemas.microsoft.com/office/drawing/2014/main" id="{4D2E2D46-BA23-A30D-1C86-DE97B5955096}"/>
              </a:ext>
            </a:extLst>
          </p:cNvPr>
          <p:cNvSpPr>
            <a:spLocks noGrp="1"/>
          </p:cNvSpPr>
          <p:nvPr>
            <p:ph type="body" sz="quarter" idx="13" hasCustomPrompt="1"/>
          </p:nvPr>
        </p:nvSpPr>
        <p:spPr>
          <a:xfrm>
            <a:off x="8128084" y="434578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8" name="Text Placeholder 4">
            <a:extLst>
              <a:ext uri="{FF2B5EF4-FFF2-40B4-BE49-F238E27FC236}">
                <a16:creationId xmlns:a16="http://schemas.microsoft.com/office/drawing/2014/main" id="{447B73CF-8C1B-E4F6-0587-AE345D837AAE}"/>
              </a:ext>
            </a:extLst>
          </p:cNvPr>
          <p:cNvSpPr>
            <a:spLocks noGrp="1"/>
          </p:cNvSpPr>
          <p:nvPr>
            <p:ph type="body" sz="quarter" idx="17" hasCustomPrompt="1"/>
          </p:nvPr>
        </p:nvSpPr>
        <p:spPr>
          <a:xfrm>
            <a:off x="582877" y="465919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4">
            <a:extLst>
              <a:ext uri="{FF2B5EF4-FFF2-40B4-BE49-F238E27FC236}">
                <a16:creationId xmlns:a16="http://schemas.microsoft.com/office/drawing/2014/main" id="{14841CA6-3B8D-C795-465C-4A88872E2AC6}"/>
              </a:ext>
            </a:extLst>
          </p:cNvPr>
          <p:cNvSpPr>
            <a:spLocks noGrp="1"/>
          </p:cNvSpPr>
          <p:nvPr>
            <p:ph type="body" sz="quarter" idx="18" hasCustomPrompt="1"/>
          </p:nvPr>
        </p:nvSpPr>
        <p:spPr>
          <a:xfrm>
            <a:off x="4371341" y="465919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4">
            <a:extLst>
              <a:ext uri="{FF2B5EF4-FFF2-40B4-BE49-F238E27FC236}">
                <a16:creationId xmlns:a16="http://schemas.microsoft.com/office/drawing/2014/main" id="{534BF609-1D4C-CCCF-8806-8229E9A2698F}"/>
              </a:ext>
            </a:extLst>
          </p:cNvPr>
          <p:cNvSpPr>
            <a:spLocks noGrp="1"/>
          </p:cNvSpPr>
          <p:nvPr>
            <p:ph type="body" sz="quarter" idx="19" hasCustomPrompt="1"/>
          </p:nvPr>
        </p:nvSpPr>
        <p:spPr>
          <a:xfrm>
            <a:off x="8128084" y="465919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Oval 10">
            <a:extLst>
              <a:ext uri="{FF2B5EF4-FFF2-40B4-BE49-F238E27FC236}">
                <a16:creationId xmlns:a16="http://schemas.microsoft.com/office/drawing/2014/main" id="{F3C14C4D-447D-641B-9EE1-BB7D37876DFD}"/>
              </a:ext>
            </a:extLst>
          </p:cNvPr>
          <p:cNvSpPr/>
          <p:nvPr userDrawn="1"/>
        </p:nvSpPr>
        <p:spPr>
          <a:xfrm>
            <a:off x="8769505" y="1609347"/>
            <a:ext cx="2196790" cy="2196790"/>
          </a:xfrm>
          <a:prstGeom prst="ellipse">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257B80-0E22-6118-D58C-8D479BE856CC}"/>
              </a:ext>
            </a:extLst>
          </p:cNvPr>
          <p:cNvSpPr/>
          <p:nvPr userDrawn="1"/>
        </p:nvSpPr>
        <p:spPr>
          <a:xfrm>
            <a:off x="1216757" y="1609347"/>
            <a:ext cx="2196790" cy="2196790"/>
          </a:xfrm>
          <a:prstGeom prst="ellipse">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C5F4DB-FE2F-3894-3C54-F1395F059BC1}"/>
              </a:ext>
            </a:extLst>
          </p:cNvPr>
          <p:cNvSpPr/>
          <p:nvPr userDrawn="1"/>
        </p:nvSpPr>
        <p:spPr>
          <a:xfrm>
            <a:off x="4997605" y="1609347"/>
            <a:ext cx="2196790" cy="2196790"/>
          </a:xfrm>
          <a:prstGeom prst="ellipse">
            <a:avLst/>
          </a:prstGeom>
          <a:solidFill>
            <a:srgbClr val="CD9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0450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amp; Icon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FA1F03C-DE0D-0889-FCC9-7734D7000CD7}"/>
              </a:ext>
            </a:extLst>
          </p:cNvPr>
          <p:cNvSpPr>
            <a:spLocks noGrp="1"/>
          </p:cNvSpPr>
          <p:nvPr>
            <p:ph type="body" sz="quarter" idx="11" hasCustomPrompt="1"/>
          </p:nvPr>
        </p:nvSpPr>
        <p:spPr>
          <a:xfrm>
            <a:off x="582877"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6" name="Text Placeholder 4">
            <a:extLst>
              <a:ext uri="{FF2B5EF4-FFF2-40B4-BE49-F238E27FC236}">
                <a16:creationId xmlns:a16="http://schemas.microsoft.com/office/drawing/2014/main" id="{0E37D821-502E-74DC-DC4E-68278761741C}"/>
              </a:ext>
            </a:extLst>
          </p:cNvPr>
          <p:cNvSpPr>
            <a:spLocks noGrp="1"/>
          </p:cNvSpPr>
          <p:nvPr>
            <p:ph type="body" sz="quarter" idx="12" hasCustomPrompt="1"/>
          </p:nvPr>
        </p:nvSpPr>
        <p:spPr>
          <a:xfrm>
            <a:off x="4371341"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7" name="Text Placeholder 4">
            <a:extLst>
              <a:ext uri="{FF2B5EF4-FFF2-40B4-BE49-F238E27FC236}">
                <a16:creationId xmlns:a16="http://schemas.microsoft.com/office/drawing/2014/main" id="{4D2E2D46-BA23-A30D-1C86-DE97B5955096}"/>
              </a:ext>
            </a:extLst>
          </p:cNvPr>
          <p:cNvSpPr>
            <a:spLocks noGrp="1"/>
          </p:cNvSpPr>
          <p:nvPr>
            <p:ph type="body" sz="quarter" idx="13" hasCustomPrompt="1"/>
          </p:nvPr>
        </p:nvSpPr>
        <p:spPr>
          <a:xfrm>
            <a:off x="8128084"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8" name="Text Placeholder 4">
            <a:extLst>
              <a:ext uri="{FF2B5EF4-FFF2-40B4-BE49-F238E27FC236}">
                <a16:creationId xmlns:a16="http://schemas.microsoft.com/office/drawing/2014/main" id="{447B73CF-8C1B-E4F6-0587-AE345D837AAE}"/>
              </a:ext>
            </a:extLst>
          </p:cNvPr>
          <p:cNvSpPr>
            <a:spLocks noGrp="1"/>
          </p:cNvSpPr>
          <p:nvPr>
            <p:ph type="body" sz="quarter" idx="17" hasCustomPrompt="1"/>
          </p:nvPr>
        </p:nvSpPr>
        <p:spPr>
          <a:xfrm>
            <a:off x="582877"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4">
            <a:extLst>
              <a:ext uri="{FF2B5EF4-FFF2-40B4-BE49-F238E27FC236}">
                <a16:creationId xmlns:a16="http://schemas.microsoft.com/office/drawing/2014/main" id="{14841CA6-3B8D-C795-465C-4A88872E2AC6}"/>
              </a:ext>
            </a:extLst>
          </p:cNvPr>
          <p:cNvSpPr>
            <a:spLocks noGrp="1"/>
          </p:cNvSpPr>
          <p:nvPr>
            <p:ph type="body" sz="quarter" idx="18" hasCustomPrompt="1"/>
          </p:nvPr>
        </p:nvSpPr>
        <p:spPr>
          <a:xfrm>
            <a:off x="4371341"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4">
            <a:extLst>
              <a:ext uri="{FF2B5EF4-FFF2-40B4-BE49-F238E27FC236}">
                <a16:creationId xmlns:a16="http://schemas.microsoft.com/office/drawing/2014/main" id="{534BF609-1D4C-CCCF-8806-8229E9A2698F}"/>
              </a:ext>
            </a:extLst>
          </p:cNvPr>
          <p:cNvSpPr>
            <a:spLocks noGrp="1"/>
          </p:cNvSpPr>
          <p:nvPr>
            <p:ph type="body" sz="quarter" idx="19" hasCustomPrompt="1"/>
          </p:nvPr>
        </p:nvSpPr>
        <p:spPr>
          <a:xfrm>
            <a:off x="8128084"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Oval 13" descr="icon of a finger pushing a button">
            <a:extLst>
              <a:ext uri="{FF2B5EF4-FFF2-40B4-BE49-F238E27FC236}">
                <a16:creationId xmlns:a16="http://schemas.microsoft.com/office/drawing/2014/main" id="{A9082D92-8FAE-B4E1-1EBD-84F2832796CF}"/>
              </a:ext>
            </a:extLst>
          </p:cNvPr>
          <p:cNvSpPr/>
          <p:nvPr userDrawn="1"/>
        </p:nvSpPr>
        <p:spPr bwMode="auto">
          <a:xfrm>
            <a:off x="5724037" y="2319841"/>
            <a:ext cx="769327" cy="769327"/>
          </a:xfrm>
          <a:prstGeom prst="ellipse">
            <a:avLst/>
          </a:prstGeom>
          <a:solidFill>
            <a:schemeClr val="accent2"/>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14" descr="icon of a finger pushing a button">
            <a:extLst>
              <a:ext uri="{FF2B5EF4-FFF2-40B4-BE49-F238E27FC236}">
                <a16:creationId xmlns:a16="http://schemas.microsoft.com/office/drawing/2014/main" id="{91CE41BB-FD3B-0B43-6764-5F1E09FE7687}"/>
              </a:ext>
            </a:extLst>
          </p:cNvPr>
          <p:cNvSpPr/>
          <p:nvPr userDrawn="1"/>
        </p:nvSpPr>
        <p:spPr bwMode="auto">
          <a:xfrm>
            <a:off x="1935573" y="2319841"/>
            <a:ext cx="769327" cy="769327"/>
          </a:xfrm>
          <a:prstGeom prst="ellipse">
            <a:avLst/>
          </a:prstGeom>
          <a:solidFill>
            <a:schemeClr val="accent1"/>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descr="icon of a finger pushing a button">
            <a:extLst>
              <a:ext uri="{FF2B5EF4-FFF2-40B4-BE49-F238E27FC236}">
                <a16:creationId xmlns:a16="http://schemas.microsoft.com/office/drawing/2014/main" id="{60DC1A10-DF13-24FE-5A88-8BAF8EC3321F}"/>
              </a:ext>
            </a:extLst>
          </p:cNvPr>
          <p:cNvSpPr/>
          <p:nvPr userDrawn="1"/>
        </p:nvSpPr>
        <p:spPr bwMode="auto">
          <a:xfrm>
            <a:off x="9480780" y="2319841"/>
            <a:ext cx="769327" cy="769327"/>
          </a:xfrm>
          <a:prstGeom prst="ellipse">
            <a:avLst/>
          </a:prstGeom>
          <a:solidFill>
            <a:schemeClr val="accent3"/>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706236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amp; Icons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FA1F03C-DE0D-0889-FCC9-7734D7000CD7}"/>
              </a:ext>
            </a:extLst>
          </p:cNvPr>
          <p:cNvSpPr>
            <a:spLocks noGrp="1"/>
          </p:cNvSpPr>
          <p:nvPr>
            <p:ph type="body" sz="quarter" idx="11" hasCustomPrompt="1"/>
          </p:nvPr>
        </p:nvSpPr>
        <p:spPr>
          <a:xfrm>
            <a:off x="582877"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6" name="Text Placeholder 4">
            <a:extLst>
              <a:ext uri="{FF2B5EF4-FFF2-40B4-BE49-F238E27FC236}">
                <a16:creationId xmlns:a16="http://schemas.microsoft.com/office/drawing/2014/main" id="{0E37D821-502E-74DC-DC4E-68278761741C}"/>
              </a:ext>
            </a:extLst>
          </p:cNvPr>
          <p:cNvSpPr>
            <a:spLocks noGrp="1"/>
          </p:cNvSpPr>
          <p:nvPr>
            <p:ph type="body" sz="quarter" idx="12" hasCustomPrompt="1"/>
          </p:nvPr>
        </p:nvSpPr>
        <p:spPr>
          <a:xfrm>
            <a:off x="4371341"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7" name="Text Placeholder 4">
            <a:extLst>
              <a:ext uri="{FF2B5EF4-FFF2-40B4-BE49-F238E27FC236}">
                <a16:creationId xmlns:a16="http://schemas.microsoft.com/office/drawing/2014/main" id="{4D2E2D46-BA23-A30D-1C86-DE97B5955096}"/>
              </a:ext>
            </a:extLst>
          </p:cNvPr>
          <p:cNvSpPr>
            <a:spLocks noGrp="1"/>
          </p:cNvSpPr>
          <p:nvPr>
            <p:ph type="body" sz="quarter" idx="13" hasCustomPrompt="1"/>
          </p:nvPr>
        </p:nvSpPr>
        <p:spPr>
          <a:xfrm>
            <a:off x="8128084" y="3631266"/>
            <a:ext cx="3474720" cy="220510"/>
          </a:xfrm>
          <a:prstGeom prst="rect">
            <a:avLst/>
          </a:prstGeom>
        </p:spPr>
        <p:txBody>
          <a:bodyPr lIns="0" tIns="0" rIns="0" bIns="0" anchor="b" anchorCtr="0"/>
          <a:lstStyle>
            <a:lvl1pPr marL="0" indent="0" algn="ctr">
              <a:lnSpc>
                <a:spcPts val="1800"/>
              </a:lnSpc>
              <a:spcBef>
                <a:spcPts val="0"/>
              </a:spcBef>
              <a:spcAft>
                <a:spcPts val="600"/>
              </a:spcAft>
              <a:buNone/>
              <a:defRPr sz="1400" b="0" spc="0" baseline="0">
                <a:solidFill>
                  <a:schemeClr val="accent3"/>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Subheading Segoe UI </a:t>
            </a:r>
            <a:r>
              <a:rPr lang="en-US" err="1"/>
              <a:t>Semibold</a:t>
            </a:r>
            <a:r>
              <a:rPr lang="en-US"/>
              <a:t> 14/18</a:t>
            </a:r>
          </a:p>
        </p:txBody>
      </p:sp>
      <p:sp>
        <p:nvSpPr>
          <p:cNvPr id="8" name="Text Placeholder 4">
            <a:extLst>
              <a:ext uri="{FF2B5EF4-FFF2-40B4-BE49-F238E27FC236}">
                <a16:creationId xmlns:a16="http://schemas.microsoft.com/office/drawing/2014/main" id="{447B73CF-8C1B-E4F6-0587-AE345D837AAE}"/>
              </a:ext>
            </a:extLst>
          </p:cNvPr>
          <p:cNvSpPr>
            <a:spLocks noGrp="1"/>
          </p:cNvSpPr>
          <p:nvPr>
            <p:ph type="body" sz="quarter" idx="17" hasCustomPrompt="1"/>
          </p:nvPr>
        </p:nvSpPr>
        <p:spPr>
          <a:xfrm>
            <a:off x="582877"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4">
            <a:extLst>
              <a:ext uri="{FF2B5EF4-FFF2-40B4-BE49-F238E27FC236}">
                <a16:creationId xmlns:a16="http://schemas.microsoft.com/office/drawing/2014/main" id="{14841CA6-3B8D-C795-465C-4A88872E2AC6}"/>
              </a:ext>
            </a:extLst>
          </p:cNvPr>
          <p:cNvSpPr>
            <a:spLocks noGrp="1"/>
          </p:cNvSpPr>
          <p:nvPr>
            <p:ph type="body" sz="quarter" idx="18" hasCustomPrompt="1"/>
          </p:nvPr>
        </p:nvSpPr>
        <p:spPr>
          <a:xfrm>
            <a:off x="4371341"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4">
            <a:extLst>
              <a:ext uri="{FF2B5EF4-FFF2-40B4-BE49-F238E27FC236}">
                <a16:creationId xmlns:a16="http://schemas.microsoft.com/office/drawing/2014/main" id="{534BF609-1D4C-CCCF-8806-8229E9A2698F}"/>
              </a:ext>
            </a:extLst>
          </p:cNvPr>
          <p:cNvSpPr>
            <a:spLocks noGrp="1"/>
          </p:cNvSpPr>
          <p:nvPr>
            <p:ph type="body" sz="quarter" idx="19" hasCustomPrompt="1"/>
          </p:nvPr>
        </p:nvSpPr>
        <p:spPr>
          <a:xfrm>
            <a:off x="8128084" y="3944674"/>
            <a:ext cx="3474720" cy="906274"/>
          </a:xfrm>
          <a:prstGeom prst="rect">
            <a:avLst/>
          </a:prstGeom>
        </p:spPr>
        <p:txBody>
          <a:bodyPr lIns="0" tIns="0" rIns="0" bIns="0"/>
          <a:lstStyle>
            <a:lvl1pPr marL="0" indent="0" algn="ctr">
              <a:lnSpc>
                <a:spcPts val="1800"/>
              </a:lnSpc>
              <a:spcBef>
                <a:spcPts val="0"/>
              </a:spcBef>
              <a:buFont typeface="Arial" panose="020B0604020202020204" pitchFamily="34" charset="0"/>
              <a:buNone/>
              <a:defRPr lang="en-US" sz="1400" b="0" i="0" kern="1200" spc="0" baseline="0" dirty="0">
                <a:solidFill>
                  <a:schemeClr val="tx1"/>
                </a:solidFill>
                <a:latin typeface="+mn-lt"/>
                <a:ea typeface="+mn-ea"/>
                <a:cs typeface="Segoe UI" panose="020B0502040204020203" pitchFamily="34" charset="0"/>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marL="0" marR="0" lvl="0" indent="0" algn="ctr" defTabSz="932742" rtl="0" eaLnBrk="1" fontAlgn="auto" latinLnBrk="0" hangingPunct="1">
              <a:lnSpc>
                <a:spcPts val="1800"/>
              </a:lnSpc>
              <a:spcBef>
                <a:spcPts val="0"/>
              </a:spcBef>
              <a:spcAft>
                <a:spcPts val="0"/>
              </a:spcAft>
              <a:buClrTx/>
              <a:buSzPct val="90000"/>
              <a:buFont typeface="Arial" panose="020B0604020202020204" pitchFamily="34" charset="0"/>
              <a:buNone/>
              <a:tabLst/>
            </a:pPr>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Oval 13" descr="icon of a finger pushing a button">
            <a:extLst>
              <a:ext uri="{FF2B5EF4-FFF2-40B4-BE49-F238E27FC236}">
                <a16:creationId xmlns:a16="http://schemas.microsoft.com/office/drawing/2014/main" id="{A9082D92-8FAE-B4E1-1EBD-84F2832796CF}"/>
              </a:ext>
            </a:extLst>
          </p:cNvPr>
          <p:cNvSpPr/>
          <p:nvPr userDrawn="1"/>
        </p:nvSpPr>
        <p:spPr bwMode="auto">
          <a:xfrm>
            <a:off x="5724037" y="2319841"/>
            <a:ext cx="769327" cy="769327"/>
          </a:xfrm>
          <a:prstGeom prst="ellipse">
            <a:avLst/>
          </a:prstGeom>
          <a:solidFill>
            <a:schemeClr val="accent6"/>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Oval 14" descr="icon of a finger pushing a button">
            <a:extLst>
              <a:ext uri="{FF2B5EF4-FFF2-40B4-BE49-F238E27FC236}">
                <a16:creationId xmlns:a16="http://schemas.microsoft.com/office/drawing/2014/main" id="{91CE41BB-FD3B-0B43-6764-5F1E09FE7687}"/>
              </a:ext>
            </a:extLst>
          </p:cNvPr>
          <p:cNvSpPr/>
          <p:nvPr userDrawn="1"/>
        </p:nvSpPr>
        <p:spPr bwMode="auto">
          <a:xfrm>
            <a:off x="1935573" y="2319841"/>
            <a:ext cx="769327" cy="769327"/>
          </a:xfrm>
          <a:prstGeom prst="ellipse">
            <a:avLst/>
          </a:prstGeom>
          <a:solidFill>
            <a:schemeClr val="accent5"/>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descr="icon of a finger pushing a button">
            <a:extLst>
              <a:ext uri="{FF2B5EF4-FFF2-40B4-BE49-F238E27FC236}">
                <a16:creationId xmlns:a16="http://schemas.microsoft.com/office/drawing/2014/main" id="{60DC1A10-DF13-24FE-5A88-8BAF8EC3321F}"/>
              </a:ext>
            </a:extLst>
          </p:cNvPr>
          <p:cNvSpPr/>
          <p:nvPr userDrawn="1"/>
        </p:nvSpPr>
        <p:spPr bwMode="auto">
          <a:xfrm>
            <a:off x="9480780" y="2319841"/>
            <a:ext cx="769327" cy="769327"/>
          </a:xfrm>
          <a:prstGeom prst="ellipse">
            <a:avLst/>
          </a:prstGeom>
          <a:solidFill>
            <a:srgbClr val="8DC8E8"/>
          </a:solidFill>
          <a:ln>
            <a:noFill/>
          </a:ln>
          <a:effectLst>
            <a:outerShdw blurRad="762000" dist="254000" dir="5400000" algn="t" rotWithShape="0">
              <a:schemeClr val="tx1">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225148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pos="2549">
          <p15:clr>
            <a:srgbClr val="FBAE40"/>
          </p15:clr>
        </p15:guide>
        <p15:guide id="6" pos="2747">
          <p15:clr>
            <a:srgbClr val="FBAE40"/>
          </p15:clr>
        </p15:guide>
        <p15:guide id="7" pos="4944">
          <p15:clr>
            <a:srgbClr val="FBAE40"/>
          </p15:clr>
        </p15:guide>
        <p15:guide id="8" pos="5120">
          <p15:clr>
            <a:srgbClr val="FBAE40"/>
          </p15:clr>
        </p15:guide>
        <p15:guide id="9" pos="3840">
          <p15:clr>
            <a:srgbClr val="FBAE40"/>
          </p15:clr>
        </p15:guide>
        <p15:guide id="10" pos="1464">
          <p15:clr>
            <a:srgbClr val="FBAE40"/>
          </p15:clr>
        </p15:guide>
        <p15:guide id="11" pos="62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588263" y="457200"/>
            <a:ext cx="11018520" cy="553998"/>
          </a:xfrm>
        </p:spPr>
        <p:txBody>
          <a:bodyPr>
            <a:spAutoFit/>
          </a:bodyPr>
          <a:lstStyle/>
          <a:p>
            <a:r>
              <a:rPr lang="en-US"/>
              <a:t>Click to edit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2532063"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hasCustomPrompt="1"/>
          </p:nvPr>
        </p:nvSpPr>
        <p:spPr>
          <a:xfrm>
            <a:off x="584200" y="228311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3125" y="1438275"/>
            <a:ext cx="2533650"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hasCustomPrompt="1"/>
          </p:nvPr>
        </p:nvSpPr>
        <p:spPr>
          <a:xfrm>
            <a:off x="3413125" y="227647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244208" y="1438275"/>
            <a:ext cx="2532063"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hasCustomPrompt="1"/>
          </p:nvPr>
        </p:nvSpPr>
        <p:spPr>
          <a:xfrm>
            <a:off x="6244208" y="228311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9073133" y="1438275"/>
            <a:ext cx="2533650" cy="276999"/>
          </a:xfrm>
        </p:spPr>
        <p:txBody>
          <a:bodyPr anchor="t"/>
          <a:lstStyle>
            <a:lvl1pPr marL="0" indent="0">
              <a:spcBef>
                <a:spcPts val="0"/>
              </a:spcBef>
              <a:buNone/>
              <a:defRPr sz="18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hasCustomPrompt="1"/>
          </p:nvPr>
        </p:nvSpPr>
        <p:spPr>
          <a:xfrm>
            <a:off x="9073133" y="2276475"/>
            <a:ext cx="2532063" cy="1114151"/>
          </a:xfrm>
        </p:spPr>
        <p:txBody>
          <a:bodyPr wrap="square">
            <a:spAutoFit/>
          </a:bodyPr>
          <a:lstStyle>
            <a:lvl1pPr marL="141288" indent="-141288">
              <a:defRPr lang="en-US" sz="1600" dirty="0"/>
            </a:lvl1pPr>
            <a:lvl2pPr marL="285750" indent="-125413">
              <a:defRPr lang="en-US" sz="1400" dirty="0"/>
            </a:lvl2pPr>
            <a:lvl3pPr marL="438150" indent="-133350">
              <a:defRPr lang="en-US" sz="1100" dirty="0"/>
            </a:lvl3pPr>
            <a:lvl4pPr marL="566738" indent="-114300">
              <a:defRPr lang="en-US" sz="1050" dirty="0"/>
            </a:lvl4pPr>
            <a:lvl5pPr marL="685800" indent="-109538">
              <a:defRPr lang="en-US" sz="105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8322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2">
    <p:bg>
      <p:bgPr>
        <a:solidFill>
          <a:srgbClr val="F4F3F5"/>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4763AA-7A64-C315-54ED-405AA5F28928}"/>
              </a:ext>
            </a:extLst>
          </p:cNvPr>
          <p:cNvSpPr/>
          <p:nvPr userDrawn="1"/>
        </p:nvSpPr>
        <p:spPr bwMode="auto">
          <a:xfrm>
            <a:off x="0" y="0"/>
            <a:ext cx="12192000" cy="12089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accent2"/>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090636FE-845C-418D-82A1-1DA6DB73D781}"/>
              </a:ext>
            </a:extLst>
          </p:cNvPr>
          <p:cNvSpPr>
            <a:spLocks noGrp="1"/>
          </p:cNvSpPr>
          <p:nvPr>
            <p:ph type="title" hasCustomPrompt="1"/>
          </p:nvPr>
        </p:nvSpPr>
        <p:spPr/>
        <p:txBody>
          <a:bodyPr anchor="ctr"/>
          <a:lstStyle/>
          <a:p>
            <a:r>
              <a:rPr lang="en-US"/>
              <a:t>Click to edit title style</a:t>
            </a:r>
          </a:p>
        </p:txBody>
      </p:sp>
      <p:sp>
        <p:nvSpPr>
          <p:cNvPr id="7" name="Text Placeholder 11">
            <a:extLst>
              <a:ext uri="{FF2B5EF4-FFF2-40B4-BE49-F238E27FC236}">
                <a16:creationId xmlns:a16="http://schemas.microsoft.com/office/drawing/2014/main" id="{0EA42F63-B2F3-3A38-57BC-24F6164484E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1F284777-927E-F267-62FB-0ADA3AB8ABEF}"/>
              </a:ext>
            </a:extLst>
          </p:cNvPr>
          <p:cNvSpPr>
            <a:spLocks noGrp="1"/>
          </p:cNvSpPr>
          <p:nvPr>
            <p:ph type="body" sz="quarter" idx="14"/>
          </p:nvPr>
        </p:nvSpPr>
        <p:spPr>
          <a:xfrm>
            <a:off x="584200" y="251102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B6D7214D-CF27-5C85-22BE-C501CC3F79F6}"/>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1" name="Text Placeholder 9">
            <a:extLst>
              <a:ext uri="{FF2B5EF4-FFF2-40B4-BE49-F238E27FC236}">
                <a16:creationId xmlns:a16="http://schemas.microsoft.com/office/drawing/2014/main" id="{D0E08958-F760-A396-6DDC-ADDF12562EFC}"/>
              </a:ext>
            </a:extLst>
          </p:cNvPr>
          <p:cNvSpPr>
            <a:spLocks noGrp="1"/>
          </p:cNvSpPr>
          <p:nvPr>
            <p:ph type="body" sz="quarter" idx="15"/>
          </p:nvPr>
        </p:nvSpPr>
        <p:spPr>
          <a:xfrm>
            <a:off x="3413125" y="250438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2E8EB955-55F0-24FF-CDCC-B5A5FFFC6B4A}"/>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3" name="Text Placeholder 7">
            <a:extLst>
              <a:ext uri="{FF2B5EF4-FFF2-40B4-BE49-F238E27FC236}">
                <a16:creationId xmlns:a16="http://schemas.microsoft.com/office/drawing/2014/main" id="{36792F0E-DEBA-6C31-5613-59E8E3706BAE}"/>
              </a:ext>
            </a:extLst>
          </p:cNvPr>
          <p:cNvSpPr>
            <a:spLocks noGrp="1"/>
          </p:cNvSpPr>
          <p:nvPr>
            <p:ph type="body" sz="quarter" idx="19"/>
          </p:nvPr>
        </p:nvSpPr>
        <p:spPr>
          <a:xfrm>
            <a:off x="6244208" y="251102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2A858486-2BAB-90FA-E642-5FFCB8955993}"/>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Text Placeholder 9">
            <a:extLst>
              <a:ext uri="{FF2B5EF4-FFF2-40B4-BE49-F238E27FC236}">
                <a16:creationId xmlns:a16="http://schemas.microsoft.com/office/drawing/2014/main" id="{6614B332-A4F9-7C7C-FA27-45DE478DA645}"/>
              </a:ext>
            </a:extLst>
          </p:cNvPr>
          <p:cNvSpPr>
            <a:spLocks noGrp="1"/>
          </p:cNvSpPr>
          <p:nvPr>
            <p:ph type="body" sz="quarter" idx="21"/>
          </p:nvPr>
        </p:nvSpPr>
        <p:spPr>
          <a:xfrm>
            <a:off x="9073133" y="2504387"/>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9498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588263" y="457200"/>
            <a:ext cx="11018520" cy="553998"/>
          </a:xfrm>
        </p:spPr>
        <p:txBody>
          <a:bodyPr>
            <a:spAutoFit/>
          </a:bodyPr>
          <a:lstStyle/>
          <a:p>
            <a:r>
              <a:rPr lang="en-US"/>
              <a:t>Click to edit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hasCustomPrompt="1"/>
          </p:nvPr>
        </p:nvSpPr>
        <p:spPr>
          <a:xfrm>
            <a:off x="584200" y="228311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hasCustomPrompt="1"/>
          </p:nvPr>
        </p:nvSpPr>
        <p:spPr>
          <a:xfrm>
            <a:off x="2849007" y="227647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hasCustomPrompt="1"/>
          </p:nvPr>
        </p:nvSpPr>
        <p:spPr>
          <a:xfrm>
            <a:off x="5113814" y="228311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hasCustomPrompt="1"/>
          </p:nvPr>
        </p:nvSpPr>
        <p:spPr>
          <a:xfrm>
            <a:off x="7378621" y="227647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215444"/>
          </a:xfrm>
        </p:spPr>
        <p:txBody>
          <a:bodyPr anchor="t"/>
          <a:lstStyle>
            <a:lvl1pPr marL="0" indent="0">
              <a:spcBef>
                <a:spcPts val="0"/>
              </a:spcBef>
              <a:buNone/>
              <a:defRPr sz="14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hasCustomPrompt="1"/>
          </p:nvPr>
        </p:nvSpPr>
        <p:spPr>
          <a:xfrm>
            <a:off x="9643428" y="2276475"/>
            <a:ext cx="1965960" cy="1101840"/>
          </a:xfrm>
        </p:spPr>
        <p:txBody>
          <a:bodyPr wrap="square">
            <a:spAutoFit/>
          </a:bodyPr>
          <a:lstStyle>
            <a:lvl1pPr marL="141288" indent="-141288">
              <a:defRPr lang="en-US" sz="1400" dirty="0"/>
            </a:lvl1pPr>
            <a:lvl2pPr marL="285750" indent="-125413">
              <a:defRPr lang="en-US" sz="1200" dirty="0"/>
            </a:lvl2pPr>
            <a:lvl3pPr marL="438150" indent="-133350">
              <a:defRPr lang="en-US" sz="1200" dirty="0"/>
            </a:lvl3pPr>
            <a:lvl4pPr marL="566738" indent="-114300">
              <a:defRPr lang="en-US" sz="1100" dirty="0"/>
            </a:lvl4pPr>
            <a:lvl5pPr marL="685800" indent="-109538">
              <a:defRPr lang="en-US" sz="1100" dirty="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2944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3" y="457200"/>
            <a:ext cx="11018520" cy="492443"/>
          </a:xfrm>
        </p:spPr>
        <p:txBody>
          <a:bodyPr/>
          <a:lstStyle>
            <a:lvl1pPr>
              <a:defRPr sz="3200"/>
            </a:lvl1pPr>
          </a:lstStyle>
          <a:p>
            <a:r>
              <a:rPr lang="en-US"/>
              <a:t>Click to edit title style</a:t>
            </a:r>
          </a:p>
        </p:txBody>
      </p:sp>
    </p:spTree>
    <p:extLst>
      <p:ext uri="{BB962C8B-B14F-4D97-AF65-F5344CB8AC3E}">
        <p14:creationId xmlns:p14="http://schemas.microsoft.com/office/powerpoint/2010/main" val="7287186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4" y="2875002"/>
            <a:ext cx="4127692" cy="1107996"/>
          </a:xfrm>
        </p:spPr>
        <p:txBody>
          <a:bodyPr wrap="square" anchor="ctr">
            <a:spAutoFit/>
          </a:bodyPr>
          <a:lstStyle/>
          <a:p>
            <a:r>
              <a:rPr lang="en-US"/>
              <a:t>Click to edit title style</a:t>
            </a:r>
          </a:p>
        </p:txBody>
      </p:sp>
    </p:spTree>
    <p:extLst>
      <p:ext uri="{BB962C8B-B14F-4D97-AF65-F5344CB8AC3E}">
        <p14:creationId xmlns:p14="http://schemas.microsoft.com/office/powerpoint/2010/main" val="2028862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title style</a:t>
            </a:r>
          </a:p>
        </p:txBody>
      </p:sp>
    </p:spTree>
    <p:extLst>
      <p:ext uri="{BB962C8B-B14F-4D97-AF65-F5344CB8AC3E}">
        <p14:creationId xmlns:p14="http://schemas.microsoft.com/office/powerpoint/2010/main" val="31555059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8E6D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334D90-2717-2269-E486-F1900244A62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nSpc>
                <a:spcPct val="100000"/>
              </a:lnSpc>
              <a:defRPr sz="36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55331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a:xfrm>
            <a:off x="588262" y="457200"/>
            <a:ext cx="5687568" cy="553998"/>
          </a:xfrm>
        </p:spPr>
        <p:txBody>
          <a:bodyPr/>
          <a:lstStyle/>
          <a:p>
            <a:r>
              <a:rPr lang="en-US"/>
              <a:t>Click to edit title style</a:t>
            </a:r>
          </a:p>
        </p:txBody>
      </p:sp>
      <p:sp>
        <p:nvSpPr>
          <p:cNvPr id="4" name="Rectangle 3">
            <a:extLst>
              <a:ext uri="{FF2B5EF4-FFF2-40B4-BE49-F238E27FC236}">
                <a16:creationId xmlns:a16="http://schemas.microsoft.com/office/drawing/2014/main" id="{66ED9561-2D36-C7A9-8121-647D44F28482}"/>
              </a:ext>
              <a:ext uri="{C183D7F6-B498-43B3-948B-1728B52AA6E4}">
                <adec:decorative xmlns:adec="http://schemas.microsoft.com/office/drawing/2017/decorative" val="1"/>
              </a:ext>
            </a:extLst>
          </p:cNvPr>
          <p:cNvSpPr/>
          <p:nvPr userDrawn="1"/>
        </p:nvSpPr>
        <p:spPr bwMode="auto">
          <a:xfrm>
            <a:off x="6858000" y="0"/>
            <a:ext cx="5333999" cy="6858000"/>
          </a:xfrm>
          <a:prstGeom prst="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4253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Square Photo ">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453303"/>
            <a:ext cx="4158362" cy="430887"/>
          </a:xfrm>
        </p:spPr>
        <p:txBody>
          <a:bodyPr anchor="b"/>
          <a:lstStyle>
            <a:lvl1pPr>
              <a:defRPr sz="2800"/>
            </a:lvl1pPr>
          </a:lstStyle>
          <a:p>
            <a:r>
              <a:rPr lang="en-US"/>
              <a:t>Click to edit title style</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584200" y="1971020"/>
            <a:ext cx="4162425" cy="307777"/>
          </a:xfrm>
        </p:spPr>
        <p:txBody>
          <a:bodyPr/>
          <a:lstStyle>
            <a:lvl1pPr marL="0" indent="0">
              <a:lnSpc>
                <a:spcPts val="2400"/>
              </a:lnSpc>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text styles</a:t>
            </a:r>
          </a:p>
        </p:txBody>
      </p:sp>
      <p:sp>
        <p:nvSpPr>
          <p:cNvPr id="8" name="Text Placeholder 4">
            <a:extLst>
              <a:ext uri="{FF2B5EF4-FFF2-40B4-BE49-F238E27FC236}">
                <a16:creationId xmlns:a16="http://schemas.microsoft.com/office/drawing/2014/main" id="{AA4A25BE-EEC4-2D45-6B51-A6D5FDC0CD9E}"/>
              </a:ext>
            </a:extLst>
          </p:cNvPr>
          <p:cNvSpPr>
            <a:spLocks noGrp="1"/>
          </p:cNvSpPr>
          <p:nvPr>
            <p:ph type="body" sz="quarter" idx="13" hasCustomPrompt="1"/>
          </p:nvPr>
        </p:nvSpPr>
        <p:spPr>
          <a:xfrm>
            <a:off x="586062" y="3084755"/>
            <a:ext cx="4167188" cy="220510"/>
          </a:xfrm>
          <a:prstGeom prst="rect">
            <a:avLst/>
          </a:prstGeom>
        </p:spPr>
        <p:txBody>
          <a:bodyPr lIns="0" tIns="0" rIns="0" bIns="0"/>
          <a:lstStyle>
            <a:lvl1pPr marL="0" indent="0">
              <a:lnSpc>
                <a:spcPts val="1800"/>
              </a:lnSpc>
              <a:spcBef>
                <a:spcPts val="0"/>
              </a:spcBef>
              <a:spcAft>
                <a:spcPts val="600"/>
              </a:spcAft>
              <a:buNone/>
              <a:defRPr sz="1400" b="0" spc="0" baseline="0">
                <a:solidFill>
                  <a:schemeClr val="accent1"/>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rgbClr val="000000"/>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p:txBody>
      </p:sp>
      <p:sp>
        <p:nvSpPr>
          <p:cNvPr id="9" name="Text Placeholder 4">
            <a:extLst>
              <a:ext uri="{FF2B5EF4-FFF2-40B4-BE49-F238E27FC236}">
                <a16:creationId xmlns:a16="http://schemas.microsoft.com/office/drawing/2014/main" id="{B898ECC2-F025-9F52-FDDA-2757DC69BA28}"/>
              </a:ext>
            </a:extLst>
          </p:cNvPr>
          <p:cNvSpPr>
            <a:spLocks noGrp="1"/>
          </p:cNvSpPr>
          <p:nvPr>
            <p:ph type="body" sz="quarter" idx="17" hasCustomPrompt="1"/>
          </p:nvPr>
        </p:nvSpPr>
        <p:spPr>
          <a:xfrm>
            <a:off x="584200" y="3392529"/>
            <a:ext cx="4167188" cy="1598771"/>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AB1F49BE-32CF-300B-48DC-B74CA09F2E96}"/>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6892068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28">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quare Photo 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584200" y="3535540"/>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8299123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hasCustomPrompt="1"/>
          </p:nvPr>
        </p:nvSpPr>
        <p:spPr>
          <a:xfrm>
            <a:off x="588263" y="2873414"/>
            <a:ext cx="4159950" cy="1107996"/>
          </a:xfrm>
        </p:spPr>
        <p:txBody>
          <a:bodyPr anchor="ctr"/>
          <a:lstStyle/>
          <a:p>
            <a:r>
              <a:rPr lang="en-US"/>
              <a:t>Click to edit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18906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738664"/>
          </a:xfrm>
        </p:spPr>
        <p:txBody>
          <a:bodyPr anchor="t"/>
          <a:lstStyle>
            <a:lvl1pPr>
              <a:defRPr sz="24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24998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613914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200" spc="0">
                <a:solidFill>
                  <a:srgbClr val="FFFFFF"/>
                </a:solidFill>
              </a:defRPr>
            </a:lvl1pPr>
          </a:lstStyle>
          <a:p>
            <a:r>
              <a:rPr lang="en-US"/>
              <a:t>Click to edit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160840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200" spc="0">
                <a:solidFill>
                  <a:srgbClr val="FFFFFF"/>
                </a:solidFill>
              </a:defRPr>
            </a:lvl1pPr>
          </a:lstStyle>
          <a:p>
            <a:r>
              <a:rPr lang="en-US"/>
              <a:t>Click to edit </a:t>
            </a:r>
            <a:br>
              <a:rPr lang="en-US"/>
            </a:br>
            <a:r>
              <a:rPr lang="en-US"/>
              <a:t>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82932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200" spc="0">
                <a:solidFill>
                  <a:srgbClr val="FFFFFF"/>
                </a:solidFill>
              </a:defRPr>
            </a:lvl1pPr>
          </a:lstStyle>
          <a:p>
            <a:r>
              <a:rPr lang="en-US"/>
              <a:t>Click to edit </a:t>
            </a:r>
            <a:br>
              <a:rPr lang="en-US"/>
            </a:br>
            <a:r>
              <a:rPr lang="en-US"/>
              <a:t>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75245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hasCustomPrompt="1"/>
          </p:nvPr>
        </p:nvSpPr>
        <p:spPr>
          <a:xfrm>
            <a:off x="588263" y="5436128"/>
            <a:ext cx="11018520" cy="553998"/>
          </a:xfrm>
        </p:spPr>
        <p:txBody>
          <a:bodyPr anchor="ctr"/>
          <a:lstStyle>
            <a:lvl1pPr algn="ctr">
              <a:defRPr/>
            </a:lvl1pPr>
          </a:lstStyle>
          <a:p>
            <a:r>
              <a:rPr lang="en-US"/>
              <a:t>Click to edit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879206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6C68DE-B737-469C-0510-1CE6FB0FCD9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7537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hasCustomPrompt="1"/>
          </p:nvPr>
        </p:nvSpPr>
        <p:spPr>
          <a:xfrm>
            <a:off x="588263" y="866287"/>
            <a:ext cx="11018520" cy="553998"/>
          </a:xfrm>
        </p:spPr>
        <p:txBody>
          <a:bodyPr anchor="ctr"/>
          <a:lstStyle>
            <a:lvl1pPr algn="ctr">
              <a:defRPr/>
            </a:lvl1pPr>
          </a:lstStyle>
          <a:p>
            <a:r>
              <a:rPr lang="en-US"/>
              <a:t>Click to edit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56772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4199" y="5689600"/>
            <a:ext cx="5367528" cy="246221"/>
          </a:xfrm>
        </p:spPr>
        <p:txBody>
          <a:bodyPr/>
          <a:lstStyle>
            <a:lvl1pPr marL="0" indent="0" algn="l">
              <a:spcBef>
                <a:spcPts val="0"/>
              </a:spcBef>
              <a:buNone/>
              <a:defRPr sz="1600">
                <a:latin typeface="+mj-lt"/>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oundRect">
            <a:avLst>
              <a:gd name="adj" fmla="val 8178"/>
            </a:avLst>
          </a:prstGeo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6241860" y="5689600"/>
            <a:ext cx="5367528" cy="246221"/>
          </a:xfrm>
        </p:spPr>
        <p:txBody>
          <a:bodyPr/>
          <a:lstStyle>
            <a:lvl1pPr marL="0" indent="0" algn="l">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oundRect">
            <a:avLst>
              <a:gd name="adj" fmla="val 7612"/>
            </a:avLst>
          </a:prstGeo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99567978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2613" y="5689600"/>
            <a:ext cx="3475037" cy="246221"/>
          </a:xfrm>
        </p:spPr>
        <p:txBody>
          <a:bodyPr/>
          <a:lstStyle>
            <a:lvl1pPr marL="0" indent="0" algn="l">
              <a:spcBef>
                <a:spcPts val="0"/>
              </a:spcBef>
              <a:buNone/>
              <a:defRPr sz="1600">
                <a:latin typeface="+mj-lt"/>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oundRect">
            <a:avLst>
              <a:gd name="adj" fmla="val 7612"/>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hasCustomPrompt="1"/>
          </p:nvPr>
        </p:nvSpPr>
        <p:spPr>
          <a:xfrm>
            <a:off x="4358640" y="5689600"/>
            <a:ext cx="3475037" cy="246221"/>
          </a:xfrm>
        </p:spPr>
        <p:txBody>
          <a:bodyPr/>
          <a:lstStyle>
            <a:lvl1pPr marL="0" indent="0" algn="l">
              <a:spcBef>
                <a:spcPts val="0"/>
              </a:spcBef>
              <a:buNone/>
              <a:defRPr sz="1600">
                <a:latin typeface="+mj-lt"/>
              </a:defRPr>
            </a:lvl1pPr>
          </a:lstStyle>
          <a:p>
            <a:pPr lvl="0"/>
            <a:r>
              <a:rPr lang="en-US"/>
              <a:t>Click to edit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oundRect">
            <a:avLst>
              <a:gd name="adj" fmla="val 7612"/>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8134351" y="5689600"/>
            <a:ext cx="3475037" cy="246221"/>
          </a:xfrm>
        </p:spPr>
        <p:txBody>
          <a:bodyPr/>
          <a:lstStyle>
            <a:lvl1pPr marL="0" indent="0" algn="l">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oundRect">
            <a:avLst>
              <a:gd name="adj" fmla="val 7895"/>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732929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icture with subtitle content">
    <p:bg>
      <p:bgPr>
        <a:solidFill>
          <a:srgbClr val="F4F3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2613" y="5005673"/>
            <a:ext cx="3475037" cy="215444"/>
          </a:xfrm>
        </p:spPr>
        <p:txBody>
          <a:bodyPr/>
          <a:lstStyle>
            <a:lvl1pPr marL="0" marR="0" indent="0" algn="l" defTabSz="932742" rtl="0" eaLnBrk="1" fontAlgn="auto" latinLnBrk="0" hangingPunct="1">
              <a:lnSpc>
                <a:spcPts val="1800"/>
              </a:lnSpc>
              <a:spcBef>
                <a:spcPts val="1200"/>
              </a:spcBef>
              <a:spcAft>
                <a:spcPts val="0"/>
              </a:spcAft>
              <a:buClrTx/>
              <a:buSzPct val="90000"/>
              <a:buFont typeface="Wingdings" panose="05000000000000000000" pitchFamily="2" charset="2"/>
              <a:buNone/>
              <a:tabLst/>
              <a:defRPr lang="en-US" sz="1400" b="0" kern="1200" spc="0" baseline="0" dirty="0">
                <a:solidFill>
                  <a:schemeClr val="accent3"/>
                </a:solidFill>
                <a:latin typeface="+mj-lt"/>
                <a:ea typeface="+mn-ea"/>
                <a:cs typeface="+mn-cs"/>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332631"/>
            <a:ext cx="3474720" cy="3474720"/>
          </a:xfrm>
          <a:prstGeom prst="roundRect">
            <a:avLst>
              <a:gd name="adj" fmla="val 7612"/>
            </a:avLst>
          </a:prstGeo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hasCustomPrompt="1"/>
          </p:nvPr>
        </p:nvSpPr>
        <p:spPr>
          <a:xfrm>
            <a:off x="4358640" y="5005673"/>
            <a:ext cx="3475037" cy="215444"/>
          </a:xfrm>
        </p:spPr>
        <p:txBody>
          <a:bodyPr/>
          <a:lstStyle>
            <a:lvl1pPr marL="0" marR="0" indent="0" algn="l" defTabSz="932742" rtl="0" eaLnBrk="1" fontAlgn="auto" latinLnBrk="0" hangingPunct="1">
              <a:lnSpc>
                <a:spcPts val="1800"/>
              </a:lnSpc>
              <a:spcBef>
                <a:spcPts val="1200"/>
              </a:spcBef>
              <a:spcAft>
                <a:spcPts val="0"/>
              </a:spcAft>
              <a:buClrTx/>
              <a:buSzPct val="90000"/>
              <a:buFont typeface="Wingdings" panose="05000000000000000000" pitchFamily="2" charset="2"/>
              <a:buNone/>
              <a:tabLst/>
              <a:defRPr lang="en-US" sz="1400" b="0" kern="1200" spc="0" baseline="0" dirty="0">
                <a:solidFill>
                  <a:schemeClr val="accent3"/>
                </a:solidFill>
                <a:latin typeface="+mj-lt"/>
                <a:ea typeface="+mn-ea"/>
                <a:cs typeface="+mn-cs"/>
              </a:defRPr>
            </a:lvl1pPr>
          </a:lstStyle>
          <a:p>
            <a:pPr lvl="0"/>
            <a:r>
              <a:rPr lang="en-US"/>
              <a:t>Click to edit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332631"/>
            <a:ext cx="3474720" cy="3474720"/>
          </a:xfrm>
          <a:prstGeom prst="roundRect">
            <a:avLst>
              <a:gd name="adj" fmla="val 7612"/>
            </a:avLst>
          </a:prstGeo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8134351" y="5005673"/>
            <a:ext cx="3475037" cy="215444"/>
          </a:xfrm>
        </p:spPr>
        <p:txBody>
          <a:bodyPr/>
          <a:lstStyle>
            <a:lvl1pPr marL="0" marR="0" indent="0" algn="l" defTabSz="932742" rtl="0" eaLnBrk="1" fontAlgn="auto" latinLnBrk="0" hangingPunct="1">
              <a:lnSpc>
                <a:spcPts val="1800"/>
              </a:lnSpc>
              <a:spcBef>
                <a:spcPts val="1200"/>
              </a:spcBef>
              <a:spcAft>
                <a:spcPts val="0"/>
              </a:spcAft>
              <a:buClrTx/>
              <a:buSzPct val="90000"/>
              <a:buFont typeface="Wingdings" panose="05000000000000000000" pitchFamily="2" charset="2"/>
              <a:buNone/>
              <a:tabLst/>
              <a:defRPr lang="en-US" sz="1400" b="0" kern="1200" spc="0" baseline="0" dirty="0">
                <a:solidFill>
                  <a:schemeClr val="accent3"/>
                </a:solidFill>
                <a:latin typeface="+mj-lt"/>
                <a:ea typeface="+mn-ea"/>
                <a:cs typeface="+mn-cs"/>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332631"/>
            <a:ext cx="3474720" cy="3474720"/>
          </a:xfrm>
          <a:prstGeom prst="roundRect">
            <a:avLst>
              <a:gd name="adj" fmla="val 7895"/>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4">
            <a:extLst>
              <a:ext uri="{FF2B5EF4-FFF2-40B4-BE49-F238E27FC236}">
                <a16:creationId xmlns:a16="http://schemas.microsoft.com/office/drawing/2014/main" id="{2BFE283E-20EE-6783-BD84-82B4E8AD3588}"/>
              </a:ext>
            </a:extLst>
          </p:cNvPr>
          <p:cNvSpPr>
            <a:spLocks noGrp="1"/>
          </p:cNvSpPr>
          <p:nvPr>
            <p:ph type="body" sz="quarter" idx="19" hasCustomPrompt="1"/>
          </p:nvPr>
        </p:nvSpPr>
        <p:spPr>
          <a:xfrm>
            <a:off x="584200" y="5354468"/>
            <a:ext cx="3474720" cy="90627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7" name="Text Placeholder 4">
            <a:extLst>
              <a:ext uri="{FF2B5EF4-FFF2-40B4-BE49-F238E27FC236}">
                <a16:creationId xmlns:a16="http://schemas.microsoft.com/office/drawing/2014/main" id="{4F92DA75-7E4D-567F-ECD8-2CA3158E6DF4}"/>
              </a:ext>
            </a:extLst>
          </p:cNvPr>
          <p:cNvSpPr>
            <a:spLocks noGrp="1"/>
          </p:cNvSpPr>
          <p:nvPr>
            <p:ph type="body" sz="quarter" idx="20" hasCustomPrompt="1"/>
          </p:nvPr>
        </p:nvSpPr>
        <p:spPr>
          <a:xfrm>
            <a:off x="4356101" y="5354468"/>
            <a:ext cx="3474720" cy="90627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8" name="Text Placeholder 4">
            <a:extLst>
              <a:ext uri="{FF2B5EF4-FFF2-40B4-BE49-F238E27FC236}">
                <a16:creationId xmlns:a16="http://schemas.microsoft.com/office/drawing/2014/main" id="{1341BE00-329F-B62F-D11D-64896AE5DD0E}"/>
              </a:ext>
            </a:extLst>
          </p:cNvPr>
          <p:cNvSpPr>
            <a:spLocks noGrp="1"/>
          </p:cNvSpPr>
          <p:nvPr>
            <p:ph type="body" sz="quarter" idx="21" hasCustomPrompt="1"/>
          </p:nvPr>
        </p:nvSpPr>
        <p:spPr>
          <a:xfrm>
            <a:off x="8134943" y="5354468"/>
            <a:ext cx="3474445" cy="906274"/>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1762227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picture content">
    <p:bg>
      <p:bgPr>
        <a:solidFill>
          <a:srgbClr val="F4F3F5"/>
        </a:solidFill>
        <a:effectLst/>
      </p:bgPr>
    </p:bg>
    <p:spTree>
      <p:nvGrpSpPr>
        <p:cNvPr id="1" name=""/>
        <p:cNvGrpSpPr/>
        <p:nvPr/>
      </p:nvGrpSpPr>
      <p:grpSpPr>
        <a:xfrm>
          <a:off x="0" y="0"/>
          <a:ext cx="0" cy="0"/>
          <a:chOff x="0" y="0"/>
          <a:chExt cx="0" cy="0"/>
        </a:xfrm>
      </p:grpSpPr>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prstGeom prst="roundRect">
            <a:avLst>
              <a:gd name="adj" fmla="val 9291"/>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prstGeom prst="roundRect">
            <a:avLst>
              <a:gd name="adj" fmla="val 9680"/>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prstGeom prst="roundRect">
            <a:avLst>
              <a:gd name="adj" fmla="val 9679"/>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hasCustomPrompt="1"/>
          </p:nvPr>
        </p:nvSpPr>
        <p:spPr>
          <a:xfrm>
            <a:off x="582613"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prstGeom prst="roundRect">
            <a:avLst>
              <a:gd name="adj" fmla="val 9680"/>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hasCustomPrompt="1"/>
          </p:nvPr>
        </p:nvSpPr>
        <p:spPr>
          <a:xfrm>
            <a:off x="3413908"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6245204"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hasCustomPrompt="1"/>
          </p:nvPr>
        </p:nvSpPr>
        <p:spPr>
          <a:xfrm>
            <a:off x="9076500" y="4753938"/>
            <a:ext cx="2532888" cy="246221"/>
          </a:xfrm>
        </p:spPr>
        <p:txBody>
          <a:bodyPr/>
          <a:lstStyle>
            <a:lvl1pPr marL="0" indent="0" algn="l">
              <a:spcBef>
                <a:spcPts val="0"/>
              </a:spcBef>
              <a:buNone/>
              <a:defRPr sz="1600">
                <a:latin typeface="+mj-lt"/>
              </a:defRPr>
            </a:lvl1pPr>
          </a:lstStyle>
          <a:p>
            <a:pPr lvl="0"/>
            <a:r>
              <a:rPr lang="en-US"/>
              <a:t>Click to edit text styles</a:t>
            </a:r>
          </a:p>
        </p:txBody>
      </p:sp>
    </p:spTree>
    <p:extLst>
      <p:ext uri="{BB962C8B-B14F-4D97-AF65-F5344CB8AC3E}">
        <p14:creationId xmlns:p14="http://schemas.microsoft.com/office/powerpoint/2010/main" val="379858266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3"/>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585216" y="5334000"/>
            <a:ext cx="4892040" cy="246221"/>
          </a:xfrm>
        </p:spPr>
        <p:txBody>
          <a:bodyPr/>
          <a:lstStyle>
            <a:lvl1pPr marL="0" indent="0" algn="ctr">
              <a:spcBef>
                <a:spcPts val="0"/>
              </a:spcBef>
              <a:buNone/>
              <a:defRPr sz="1600">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6714744" y="5334000"/>
            <a:ext cx="4892040" cy="246221"/>
          </a:xfrm>
        </p:spPr>
        <p:txBody>
          <a:bodyPr/>
          <a:lstStyle>
            <a:lvl1pPr marL="0" indent="0" algn="ctr">
              <a:spcBef>
                <a:spcPts val="0"/>
              </a:spcBef>
              <a:buNone/>
              <a:defRPr sz="1600">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48486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2"/>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585216" y="4800600"/>
            <a:ext cx="2852928" cy="246221"/>
          </a:xfrm>
        </p:spPr>
        <p:txBody>
          <a:bodyPr/>
          <a:lstStyle>
            <a:lvl1pPr marL="0" indent="0" algn="ctr">
              <a:spcBef>
                <a:spcPts val="0"/>
              </a:spcBef>
              <a:buNone/>
              <a:defRPr sz="1600">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4669536" y="4799409"/>
            <a:ext cx="2852928" cy="246221"/>
          </a:xfrm>
        </p:spPr>
        <p:txBody>
          <a:bodyPr/>
          <a:lstStyle>
            <a:lvl1pPr marL="0" indent="0" algn="ctr">
              <a:spcBef>
                <a:spcPts val="0"/>
              </a:spcBef>
              <a:buNone/>
              <a:defRPr sz="1600">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hasCustomPrompt="1"/>
          </p:nvPr>
        </p:nvSpPr>
        <p:spPr>
          <a:xfrm>
            <a:off x="8753856" y="4799410"/>
            <a:ext cx="2852928" cy="246221"/>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71060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3"/>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585216" y="4800600"/>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3649472" y="4799409"/>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hasCustomPrompt="1"/>
          </p:nvPr>
        </p:nvSpPr>
        <p:spPr>
          <a:xfrm>
            <a:off x="6713728" y="4799410"/>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hasCustomPrompt="1"/>
          </p:nvPr>
        </p:nvSpPr>
        <p:spPr>
          <a:xfrm>
            <a:off x="9777984" y="4799409"/>
            <a:ext cx="1828800" cy="492443"/>
          </a:xfrm>
        </p:spPr>
        <p:txBody>
          <a:bodyPr/>
          <a:lstStyle>
            <a:lvl1pPr marL="0" indent="0" algn="ctr">
              <a:spcBef>
                <a:spcPts val="0"/>
              </a:spcBef>
              <a:buNone/>
              <a:defRPr sz="1600">
                <a:latin typeface="+mj-lt"/>
              </a:defRPr>
            </a:lvl1pPr>
          </a:lstStyle>
          <a:p>
            <a:pPr lvl="0"/>
            <a:r>
              <a:rPr lang="en-US"/>
              <a:t>Click to edit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84146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filmstrip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hasCustomPrompt="1"/>
          </p:nvPr>
        </p:nvSpPr>
        <p:spPr>
          <a:xfrm>
            <a:off x="588263" y="866573"/>
            <a:ext cx="11018520" cy="553998"/>
          </a:xfrm>
        </p:spPr>
        <p:txBody>
          <a:bodyPr anchor="ctr"/>
          <a:lstStyle>
            <a:lvl1pPr algn="ctr">
              <a:defRPr/>
            </a:lvl1pPr>
          </a:lstStyle>
          <a:p>
            <a:r>
              <a:rPr lang="en-US"/>
              <a:t>Click to edit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hasCustomPrompt="1"/>
          </p:nvPr>
        </p:nvSpPr>
        <p:spPr>
          <a:xfrm>
            <a:off x="292608" y="4800600"/>
            <a:ext cx="1801368" cy="492443"/>
          </a:xfrm>
        </p:spPr>
        <p:txBody>
          <a:bodyPr/>
          <a:lstStyle>
            <a:lvl1pPr marL="0" indent="0" algn="ctr">
              <a:spcBef>
                <a:spcPts val="0"/>
              </a:spcBef>
              <a:buNone/>
              <a:defRPr sz="1600">
                <a:solidFill>
                  <a:schemeClr val="tx1"/>
                </a:solidFill>
                <a:latin typeface="+mj-lt"/>
              </a:defRPr>
            </a:lvl1pPr>
          </a:lstStyle>
          <a:p>
            <a:pPr lvl="0"/>
            <a:r>
              <a:rPr lang="en-US"/>
              <a:t>Click to edit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hasCustomPrompt="1"/>
          </p:nvPr>
        </p:nvSpPr>
        <p:spPr>
          <a:xfrm>
            <a:off x="2743962" y="4799409"/>
            <a:ext cx="1801368" cy="492443"/>
          </a:xfrm>
        </p:spPr>
        <p:txBody>
          <a:bodyPr/>
          <a:lstStyle>
            <a:lvl1pPr marL="0" indent="0" algn="ctr">
              <a:spcBef>
                <a:spcPts val="0"/>
              </a:spcBef>
              <a:buNone/>
              <a:defRPr sz="1600">
                <a:solidFill>
                  <a:schemeClr val="tx1"/>
                </a:solidFill>
                <a:latin typeface="+mj-lt"/>
              </a:defRPr>
            </a:lvl1pPr>
          </a:lstStyle>
          <a:p>
            <a:pPr lvl="0"/>
            <a:r>
              <a:rPr lang="en-US"/>
              <a:t>Click to edit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hasCustomPrompt="1"/>
          </p:nvPr>
        </p:nvSpPr>
        <p:spPr>
          <a:xfrm>
            <a:off x="5195316" y="4799410"/>
            <a:ext cx="1801368" cy="492443"/>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hasCustomPrompt="1"/>
          </p:nvPr>
        </p:nvSpPr>
        <p:spPr>
          <a:xfrm>
            <a:off x="7646670" y="4799409"/>
            <a:ext cx="1801368" cy="492443"/>
          </a:xfrm>
        </p:spPr>
        <p:txBody>
          <a:bodyPr/>
          <a:lstStyle>
            <a:lvl1pPr marL="0" indent="0" algn="ctr">
              <a:spcBef>
                <a:spcPts val="0"/>
              </a:spcBef>
              <a:buNone/>
              <a:defRPr sz="1600">
                <a:latin typeface="+mj-lt"/>
              </a:defRPr>
            </a:lvl1pPr>
          </a:lstStyle>
          <a:p>
            <a:pPr lvl="0"/>
            <a:r>
              <a:rPr lang="en-US"/>
              <a:t>Click to edit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hasCustomPrompt="1"/>
          </p:nvPr>
        </p:nvSpPr>
        <p:spPr>
          <a:xfrm>
            <a:off x="10098024" y="4799409"/>
            <a:ext cx="1801368" cy="492443"/>
          </a:xfrm>
        </p:spPr>
        <p:txBody>
          <a:bodyPr/>
          <a:lstStyle>
            <a:lvl1pPr marL="0" indent="0" algn="ctr">
              <a:spcBef>
                <a:spcPts val="0"/>
              </a:spcBef>
              <a:buNone/>
              <a:defRPr sz="1600">
                <a:latin typeface="+mj-lt"/>
              </a:defRPr>
            </a:lvl1pPr>
          </a:lstStyle>
          <a:p>
            <a:pPr lvl="0"/>
            <a:r>
              <a:rPr lang="en-US"/>
              <a:t>Click to edit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19355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round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hasCustomPrompt="1"/>
          </p:nvPr>
        </p:nvSpPr>
        <p:spPr>
          <a:xfrm>
            <a:off x="588263" y="869747"/>
            <a:ext cx="11018520" cy="553998"/>
          </a:xfrm>
        </p:spPr>
        <p:txBody>
          <a:bodyPr anchor="ctr"/>
          <a:lstStyle>
            <a:lvl1pPr algn="ctr">
              <a:defRPr/>
            </a:lvl1pPr>
          </a:lstStyle>
          <a:p>
            <a:r>
              <a:rPr lang="en-US"/>
              <a:t>Click to edit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hasCustomPrompt="1"/>
          </p:nvPr>
        </p:nvSpPr>
        <p:spPr>
          <a:xfrm>
            <a:off x="2037906"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hasCustomPrompt="1"/>
          </p:nvPr>
        </p:nvSpPr>
        <p:spPr>
          <a:xfrm>
            <a:off x="4939284"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hasCustomPrompt="1"/>
          </p:nvPr>
        </p:nvSpPr>
        <p:spPr>
          <a:xfrm>
            <a:off x="7840663"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56064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A99E2-B1B8-F05E-79FB-6E5F6BA2198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8680865" cy="553998"/>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867398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681926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round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hasCustomPrompt="1"/>
          </p:nvPr>
        </p:nvSpPr>
        <p:spPr>
          <a:xfrm>
            <a:off x="588263" y="863792"/>
            <a:ext cx="11018520" cy="553998"/>
          </a:xfrm>
        </p:spPr>
        <p:txBody>
          <a:bodyPr anchor="ctr"/>
          <a:lstStyle>
            <a:lvl1pPr algn="ctr">
              <a:defRPr/>
            </a:lvl1pPr>
          </a:lstStyle>
          <a:p>
            <a:r>
              <a:rPr lang="en-US"/>
              <a:t>Click to edit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hasCustomPrompt="1"/>
          </p:nvPr>
        </p:nvSpPr>
        <p:spPr>
          <a:xfrm>
            <a:off x="584200"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hasCustomPrompt="1"/>
          </p:nvPr>
        </p:nvSpPr>
        <p:spPr>
          <a:xfrm>
            <a:off x="3487250"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hasCustomPrompt="1"/>
          </p:nvPr>
        </p:nvSpPr>
        <p:spPr>
          <a:xfrm>
            <a:off x="6390300"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hasCustomPrompt="1"/>
          </p:nvPr>
        </p:nvSpPr>
        <p:spPr>
          <a:xfrm>
            <a:off x="9293351" y="4800600"/>
            <a:ext cx="2313432" cy="246221"/>
          </a:xfrm>
        </p:spPr>
        <p:txBody>
          <a:bodyPr/>
          <a:lstStyle>
            <a:lvl1pPr marL="0" indent="0" algn="ctr">
              <a:spcBef>
                <a:spcPts val="0"/>
              </a:spcBef>
              <a:buNone/>
              <a:defRPr sz="1600">
                <a:latin typeface="+mj-lt"/>
              </a:defRPr>
            </a:lvl1pPr>
          </a:lstStyle>
          <a:p>
            <a:pPr lvl="0"/>
            <a:r>
              <a:rPr lang="en-US"/>
              <a:t>Click to edit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98547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round photos">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hasCustomPrompt="1"/>
          </p:nvPr>
        </p:nvSpPr>
        <p:spPr>
          <a:xfrm>
            <a:off x="588263" y="863792"/>
            <a:ext cx="11018520" cy="553998"/>
          </a:xfrm>
        </p:spPr>
        <p:txBody>
          <a:bodyPr anchor="ctr"/>
          <a:lstStyle>
            <a:lvl1pPr algn="ctr">
              <a:defRPr/>
            </a:lvl1pPr>
          </a:lstStyle>
          <a:p>
            <a:r>
              <a:rPr lang="en-US"/>
              <a:t>Click to edit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hasCustomPrompt="1"/>
          </p:nvPr>
        </p:nvSpPr>
        <p:spPr>
          <a:xfrm>
            <a:off x="584200"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hasCustomPrompt="1"/>
          </p:nvPr>
        </p:nvSpPr>
        <p:spPr>
          <a:xfrm>
            <a:off x="2905506"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hasCustomPrompt="1"/>
          </p:nvPr>
        </p:nvSpPr>
        <p:spPr>
          <a:xfrm>
            <a:off x="5227320" y="4235451"/>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hasCustomPrompt="1"/>
          </p:nvPr>
        </p:nvSpPr>
        <p:spPr>
          <a:xfrm>
            <a:off x="7548118"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hasCustomPrompt="1"/>
          </p:nvPr>
        </p:nvSpPr>
        <p:spPr>
          <a:xfrm>
            <a:off x="9869423" y="4235450"/>
            <a:ext cx="1737360" cy="492443"/>
          </a:xfrm>
        </p:spPr>
        <p:txBody>
          <a:bodyPr/>
          <a:lstStyle>
            <a:lvl1pPr marL="0" indent="0" algn="ctr">
              <a:spcBef>
                <a:spcPts val="0"/>
              </a:spcBef>
              <a:buNone/>
              <a:defRPr sz="1600">
                <a:latin typeface="+mj-lt"/>
              </a:defRPr>
            </a:lvl1pPr>
          </a:lstStyle>
          <a:p>
            <a:pPr lvl="0"/>
            <a:r>
              <a:rPr lang="en-US"/>
              <a:t>Click to edit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85460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hasCustomPrompt="1"/>
          </p:nvPr>
        </p:nvSpPr>
        <p:spPr>
          <a:xfrm>
            <a:off x="4356100" y="2309812"/>
            <a:ext cx="7253288" cy="3959225"/>
          </a:xfrm>
        </p:spPr>
        <p:txBody>
          <a:bodyPr anchor="t"/>
          <a:lstStyle>
            <a:lvl1pPr marL="231775" indent="-231775">
              <a:spcAft>
                <a:spcPts val="600"/>
              </a:spcAft>
              <a:buFont typeface="Wingdings" panose="05000000000000000000" pitchFamily="2" charset="2"/>
              <a:buChar char=""/>
              <a:defRPr sz="1800"/>
            </a:lvl1pPr>
          </a:lstStyle>
          <a:p>
            <a:pPr lvl="0"/>
            <a:r>
              <a:rPr lang="en-US"/>
              <a:t>Click to edit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48370C-2FF9-EB05-1275-F0B9E34E40E3}"/>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7860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cxnSp>
        <p:nvCxnSpPr>
          <p:cNvPr id="13" name="Straight Connector 12">
            <a:extLst>
              <a:ext uri="{FF2B5EF4-FFF2-40B4-BE49-F238E27FC236}">
                <a16:creationId xmlns:a16="http://schemas.microsoft.com/office/drawing/2014/main" id="{FD366496-0526-A79B-C195-310BDEC5329D}"/>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B9282B-2098-430D-B57F-67ED8C920ADA}"/>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917A19-5353-F019-737D-CB017D70B4F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E9EDB421-EDBF-FF28-16C9-56834DF21C4E}"/>
              </a:ext>
            </a:extLst>
          </p:cNvPr>
          <p:cNvSpPr>
            <a:spLocks noGrp="1"/>
          </p:cNvSpPr>
          <p:nvPr>
            <p:ph type="body" sz="quarter" idx="24" hasCustomPrompt="1"/>
          </p:nvPr>
        </p:nvSpPr>
        <p:spPr>
          <a:xfrm>
            <a:off x="4912936" y="2309812"/>
            <a:ext cx="6693847" cy="3293209"/>
          </a:xfrm>
        </p:spPr>
        <p:txBody>
          <a:bodyPr anchor="t"/>
          <a:lstStyle>
            <a:lvl1pPr marL="0" indent="0">
              <a:spcBef>
                <a:spcPts val="600"/>
              </a:spcBef>
              <a:spcAft>
                <a:spcPts val="600"/>
              </a:spcAft>
              <a:buFont typeface="Wingdings" panose="05000000000000000000" pitchFamily="2" charset="2"/>
              <a:buNone/>
              <a:defRPr sz="1800"/>
            </a:lvl1pPr>
          </a:lstStyle>
          <a:p>
            <a:pPr lvl="0"/>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p:txBody>
      </p:sp>
      <p:sp>
        <p:nvSpPr>
          <p:cNvPr id="20" name="Text Placeholder 2">
            <a:extLst>
              <a:ext uri="{FF2B5EF4-FFF2-40B4-BE49-F238E27FC236}">
                <a16:creationId xmlns:a16="http://schemas.microsoft.com/office/drawing/2014/main" id="{8C86039A-AC59-0AA2-3B10-E7EE56A2CD57}"/>
              </a:ext>
            </a:extLst>
          </p:cNvPr>
          <p:cNvSpPr>
            <a:spLocks noGrp="1"/>
          </p:cNvSpPr>
          <p:nvPr>
            <p:ph type="body" sz="quarter" idx="25" hasCustomPrompt="1"/>
          </p:nvPr>
        </p:nvSpPr>
        <p:spPr>
          <a:xfrm>
            <a:off x="4354523" y="2309812"/>
            <a:ext cx="472010" cy="3293209"/>
          </a:xfrm>
        </p:spPr>
        <p:txBody>
          <a:bodyPr anchor="t"/>
          <a:lstStyle>
            <a:lvl1pPr marL="0" indent="0">
              <a:spcBef>
                <a:spcPts val="600"/>
              </a:spcBef>
              <a:spcAft>
                <a:spcPts val="600"/>
              </a:spcAft>
              <a:buFont typeface="Wingdings" panose="05000000000000000000" pitchFamily="2" charset="2"/>
              <a:buNone/>
              <a:defRPr sz="1800">
                <a:latin typeface="+mj-lt"/>
              </a:defRPr>
            </a:lvl1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spTree>
    <p:extLst>
      <p:ext uri="{BB962C8B-B14F-4D97-AF65-F5344CB8AC3E}">
        <p14:creationId xmlns:p14="http://schemas.microsoft.com/office/powerpoint/2010/main" val="2330837804"/>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9"/>
            <a:ext cx="6667500" cy="5683248"/>
          </a:xfrm>
        </p:spPr>
        <p:txBody>
          <a:bodyPr anchor="ctr"/>
          <a:lstStyle>
            <a:lvl1pPr marL="231775" indent="-231775">
              <a:spcAft>
                <a:spcPts val="600"/>
              </a:spcAft>
              <a:buFont typeface="Wingdings" panose="05000000000000000000" pitchFamily="2" charset="2"/>
              <a:buChar char=""/>
              <a:defRPr sz="1800"/>
            </a:lvl1pPr>
          </a:lstStyle>
          <a:p>
            <a:pPr lvl="0"/>
            <a:r>
              <a:rPr lang="en-US"/>
              <a:t>Click to edit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8730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FC8378B-6E45-F469-0519-68B9FC5BEEA8}"/>
              </a:ext>
            </a:extLst>
          </p:cNvPr>
          <p:cNvSpPr>
            <a:spLocks noGrp="1"/>
          </p:cNvSpPr>
          <p:nvPr>
            <p:ph type="body" sz="quarter" idx="11" hasCustomPrompt="1"/>
          </p:nvPr>
        </p:nvSpPr>
        <p:spPr>
          <a:xfrm>
            <a:off x="5654082" y="1857800"/>
            <a:ext cx="5966418" cy="3293209"/>
          </a:xfrm>
        </p:spPr>
        <p:txBody>
          <a:bodyPr anchor="t"/>
          <a:lstStyle>
            <a:lvl1pPr marL="0" indent="0">
              <a:spcBef>
                <a:spcPts val="600"/>
              </a:spcBef>
              <a:spcAft>
                <a:spcPts val="600"/>
              </a:spcAft>
              <a:buFont typeface="Wingdings" panose="05000000000000000000" pitchFamily="2" charset="2"/>
              <a:buNone/>
              <a:defRPr sz="1800"/>
            </a:lvl1pPr>
          </a:lstStyle>
          <a:p>
            <a:pPr lvl="0"/>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p:txBody>
      </p:sp>
      <p:sp>
        <p:nvSpPr>
          <p:cNvPr id="16" name="Text Placeholder 2">
            <a:extLst>
              <a:ext uri="{FF2B5EF4-FFF2-40B4-BE49-F238E27FC236}">
                <a16:creationId xmlns:a16="http://schemas.microsoft.com/office/drawing/2014/main" id="{6763BA2C-322D-A7E8-7431-EF84FFCD9B12}"/>
              </a:ext>
            </a:extLst>
          </p:cNvPr>
          <p:cNvSpPr>
            <a:spLocks noGrp="1"/>
          </p:cNvSpPr>
          <p:nvPr>
            <p:ph type="body" sz="quarter" idx="25" hasCustomPrompt="1"/>
          </p:nvPr>
        </p:nvSpPr>
        <p:spPr>
          <a:xfrm>
            <a:off x="5095668" y="1857800"/>
            <a:ext cx="472010" cy="3293209"/>
          </a:xfrm>
        </p:spPr>
        <p:txBody>
          <a:bodyPr anchor="t"/>
          <a:lstStyle>
            <a:lvl1pPr marL="0" indent="0">
              <a:spcBef>
                <a:spcPts val="600"/>
              </a:spcBef>
              <a:spcAft>
                <a:spcPts val="600"/>
              </a:spcAft>
              <a:buFont typeface="Wingdings" panose="05000000000000000000" pitchFamily="2" charset="2"/>
              <a:buNone/>
              <a:defRPr sz="1800">
                <a:latin typeface="+mj-lt"/>
              </a:defRPr>
            </a:lvl1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spTree>
    <p:extLst>
      <p:ext uri="{BB962C8B-B14F-4D97-AF65-F5344CB8AC3E}">
        <p14:creationId xmlns:p14="http://schemas.microsoft.com/office/powerpoint/2010/main" val="39683699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rgbClr val="F4F3F5"/>
        </a:soli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50BFCD8B-853E-92A8-FD5C-C5659CCB744A}"/>
              </a:ext>
              <a:ext uri="{C183D7F6-B498-43B3-948B-1728B52AA6E4}">
                <adec:decorative xmlns:adec="http://schemas.microsoft.com/office/drawing/2017/decorative" val="1"/>
              </a:ext>
            </a:extLst>
          </p:cNvPr>
          <p:cNvCxnSpPr>
            <a:cxnSpLocks/>
          </p:cNvCxnSpPr>
          <p:nvPr userDrawn="1"/>
        </p:nvCxnSpPr>
        <p:spPr>
          <a:xfrm>
            <a:off x="584200" y="2019300"/>
            <a:ext cx="3182112" cy="0"/>
          </a:xfrm>
          <a:prstGeom prst="line">
            <a:avLst/>
          </a:prstGeom>
          <a:ln w="76200" cap="rnd">
            <a:gradFill>
              <a:gsLst>
                <a:gs pos="0">
                  <a:schemeClr val="accent1"/>
                </a:gs>
                <a:gs pos="100000">
                  <a:schemeClr val="accent2"/>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cxnSp>
        <p:nvCxnSpPr>
          <p:cNvPr id="13" name="Straight Connector 12">
            <a:extLst>
              <a:ext uri="{FF2B5EF4-FFF2-40B4-BE49-F238E27FC236}">
                <a16:creationId xmlns:a16="http://schemas.microsoft.com/office/drawing/2014/main" id="{1698F6FE-FA89-D09B-0F56-2F89F05F6E1E}"/>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1DBC7FD1-5168-7C9E-36DD-EFCBEFE2FACE}"/>
              </a:ext>
            </a:extLst>
          </p:cNvPr>
          <p:cNvSpPr>
            <a:spLocks noGrp="1"/>
          </p:cNvSpPr>
          <p:nvPr>
            <p:ph type="body" sz="quarter" idx="24" hasCustomPrompt="1"/>
          </p:nvPr>
        </p:nvSpPr>
        <p:spPr>
          <a:xfrm>
            <a:off x="4912936" y="2309812"/>
            <a:ext cx="6693847" cy="3293209"/>
          </a:xfrm>
        </p:spPr>
        <p:txBody>
          <a:bodyPr anchor="t"/>
          <a:lstStyle>
            <a:lvl1pPr marL="0" indent="0">
              <a:spcBef>
                <a:spcPts val="600"/>
              </a:spcBef>
              <a:spcAft>
                <a:spcPts val="600"/>
              </a:spcAft>
              <a:buFont typeface="Wingdings" panose="05000000000000000000" pitchFamily="2" charset="2"/>
              <a:buNone/>
              <a:defRPr sz="1800"/>
            </a:lvl1pPr>
          </a:lstStyle>
          <a:p>
            <a:pPr lvl="0"/>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a:p>
            <a:pPr marL="0" marR="0" lvl="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a:pPr>
            <a:r>
              <a:rPr lang="en-US"/>
              <a:t>Click to edit text</a:t>
            </a:r>
          </a:p>
        </p:txBody>
      </p:sp>
      <p:sp>
        <p:nvSpPr>
          <p:cNvPr id="19" name="Text Placeholder 2">
            <a:extLst>
              <a:ext uri="{FF2B5EF4-FFF2-40B4-BE49-F238E27FC236}">
                <a16:creationId xmlns:a16="http://schemas.microsoft.com/office/drawing/2014/main" id="{AC81A518-CF66-2BAF-FE9A-48CB9F7E9C5C}"/>
              </a:ext>
            </a:extLst>
          </p:cNvPr>
          <p:cNvSpPr>
            <a:spLocks noGrp="1"/>
          </p:cNvSpPr>
          <p:nvPr>
            <p:ph type="body" sz="quarter" idx="25" hasCustomPrompt="1"/>
          </p:nvPr>
        </p:nvSpPr>
        <p:spPr>
          <a:xfrm>
            <a:off x="4354523" y="2309812"/>
            <a:ext cx="472010" cy="3293209"/>
          </a:xfrm>
        </p:spPr>
        <p:txBody>
          <a:bodyPr anchor="t"/>
          <a:lstStyle>
            <a:lvl1pPr marL="0" indent="0">
              <a:spcBef>
                <a:spcPts val="600"/>
              </a:spcBef>
              <a:spcAft>
                <a:spcPts val="600"/>
              </a:spcAft>
              <a:buFont typeface="Wingdings" panose="05000000000000000000" pitchFamily="2" charset="2"/>
              <a:buNone/>
              <a:defRPr sz="1800">
                <a:latin typeface="+mj-lt"/>
              </a:defRPr>
            </a:lvl1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spTree>
    <p:extLst>
      <p:ext uri="{BB962C8B-B14F-4D97-AF65-F5344CB8AC3E}">
        <p14:creationId xmlns:p14="http://schemas.microsoft.com/office/powerpoint/2010/main" val="3360373361"/>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veloper code full page">
    <p:bg>
      <p:bgPr>
        <a:solidFill>
          <a:srgbClr val="F4F3F5"/>
        </a:solidFill>
        <a:effectLst/>
      </p:bgPr>
    </p:bg>
    <p:spTree>
      <p:nvGrpSpPr>
        <p:cNvPr id="1" name=""/>
        <p:cNvGrpSpPr/>
        <p:nvPr/>
      </p:nvGrpSpPr>
      <p:grpSpPr>
        <a:xfrm>
          <a:off x="0" y="0"/>
          <a:ext cx="0" cy="0"/>
          <a:chOff x="0" y="0"/>
          <a:chExt cx="0" cy="0"/>
        </a:xfrm>
      </p:grpSpPr>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hasCustomPrompt="1"/>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text styles</a:t>
            </a:r>
          </a:p>
        </p:txBody>
      </p:sp>
      <p:sp>
        <p:nvSpPr>
          <p:cNvPr id="7" name="Text Placeholder 14">
            <a:extLst>
              <a:ext uri="{FF2B5EF4-FFF2-40B4-BE49-F238E27FC236}">
                <a16:creationId xmlns:a16="http://schemas.microsoft.com/office/drawing/2014/main" id="{A2F35014-FB65-ACD9-730E-E1D616E56103}"/>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vert="horz" wrap="square" lIns="585216" tIns="91440" rIns="0" bIns="45720" rtlCol="0">
            <a:spAutoFit/>
          </a:bodyPr>
          <a:lstStyle>
            <a:lvl1pPr marL="0" indent="0">
              <a:buNone/>
              <a:defRPr kumimoji="0" lang="en-US" sz="1999" b="0" i="0" u="none" strike="noStrike" cap="none" normalizeH="0" dirty="0">
                <a:ln>
                  <a:noFill/>
                </a:ln>
                <a:solidFill>
                  <a:srgbClr val="FFFFFF"/>
                </a:solidFill>
                <a:effectLst/>
                <a:uLnTx/>
                <a:uFillTx/>
                <a:latin typeface="Segoe UI Semibold"/>
              </a:defRPr>
            </a:lvl1pPr>
          </a:lstStyle>
          <a:p>
            <a:pPr marL="228600" lvl="0" indent="-228600"/>
            <a:r>
              <a:rPr lang="en-US"/>
              <a:t>Click to enter title</a:t>
            </a:r>
          </a:p>
        </p:txBody>
      </p:sp>
    </p:spTree>
    <p:extLst>
      <p:ext uri="{BB962C8B-B14F-4D97-AF65-F5344CB8AC3E}">
        <p14:creationId xmlns:p14="http://schemas.microsoft.com/office/powerpoint/2010/main" val="12918713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hasCustomPrompt="1"/>
          </p:nvPr>
        </p:nvSpPr>
        <p:spPr/>
        <p:txBody>
          <a:bodyPr anchor="ctr"/>
          <a:lstStyle/>
          <a:p>
            <a:r>
              <a:rPr lang="en-US"/>
              <a:t>Click to edit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hasCustomPrompt="1"/>
          </p:nvPr>
        </p:nvSpPr>
        <p:spPr>
          <a:xfrm>
            <a:off x="588263" y="2099310"/>
            <a:ext cx="11018520" cy="307777"/>
          </a:xfrm>
        </p:spPr>
        <p:txBody>
          <a:bodyPr/>
          <a:lstStyle>
            <a:lvl1pPr marL="0" indent="0">
              <a:buNone/>
              <a:tabLst/>
              <a:defRPr sz="20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text styles</a:t>
            </a:r>
          </a:p>
        </p:txBody>
      </p:sp>
    </p:spTree>
    <p:extLst>
      <p:ext uri="{BB962C8B-B14F-4D97-AF65-F5344CB8AC3E}">
        <p14:creationId xmlns:p14="http://schemas.microsoft.com/office/powerpoint/2010/main" val="3285187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07777"/>
          </a:xfrm>
        </p:spPr>
        <p:txBody>
          <a:bodyPr/>
          <a:lstStyle>
            <a:lvl1pPr marL="0" indent="0">
              <a:buNone/>
              <a:tabLst/>
              <a:defRPr sz="20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315899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18B55A-6C79-359D-87CF-515B5B5F6EF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cxnSp>
        <p:nvCxnSpPr>
          <p:cNvPr id="12" name="Straight Connector 11">
            <a:extLst>
              <a:ext uri="{FF2B5EF4-FFF2-40B4-BE49-F238E27FC236}">
                <a16:creationId xmlns:a16="http://schemas.microsoft.com/office/drawing/2014/main" id="{731143F6-2E66-B7DD-83D0-10E3BEE182CA}"/>
              </a:ext>
              <a:ext uri="{C183D7F6-B498-43B3-948B-1728B52AA6E4}">
                <adec:decorative xmlns:adec="http://schemas.microsoft.com/office/drawing/2017/decorative" val="1"/>
              </a:ext>
            </a:extLst>
          </p:cNvPr>
          <p:cNvCxnSpPr>
            <a:cxnSpLocks/>
          </p:cNvCxnSpPr>
          <p:nvPr userDrawn="1"/>
        </p:nvCxnSpPr>
        <p:spPr>
          <a:xfrm>
            <a:off x="585216" y="3915473"/>
            <a:ext cx="3182112" cy="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D47B2CB-325C-5073-D8C2-698C29B7BD94}"/>
              </a:ext>
            </a:extLst>
          </p:cNvPr>
          <p:cNvSpPr>
            <a:spLocks noGrp="1"/>
          </p:cNvSpPr>
          <p:nvPr>
            <p:ph type="body" sz="quarter" idx="13" hasCustomPrompt="1"/>
          </p:nvPr>
        </p:nvSpPr>
        <p:spPr>
          <a:xfrm>
            <a:off x="582043" y="426212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2805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hasCustomPrompt="1"/>
          </p:nvPr>
        </p:nvSpPr>
        <p:spPr>
          <a:xfrm>
            <a:off x="588263" y="4224580"/>
            <a:ext cx="11018520" cy="492443"/>
          </a:xfrm>
        </p:spPr>
        <p:txBody>
          <a:bodyPr/>
          <a:lstStyle>
            <a:lvl1pPr>
              <a:defRPr sz="3200">
                <a:solidFill>
                  <a:schemeClr val="tx1"/>
                </a:solidFill>
              </a:defRPr>
            </a:lvl1pPr>
          </a:lstStyle>
          <a:p>
            <a:r>
              <a:rPr lang="en-US"/>
              <a:t>Click to edit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07777"/>
          </a:xfrm>
        </p:spPr>
        <p:txBody>
          <a:bodyPr/>
          <a:lstStyle>
            <a:lvl1pPr marL="0" indent="0">
              <a:buNone/>
              <a:tabLst/>
              <a:defRPr sz="20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715701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veloper code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07777"/>
          </a:xfrm>
        </p:spPr>
        <p:txBody>
          <a:bodyPr wrap="square">
            <a:spAutoFit/>
          </a:bodyPr>
          <a:lstStyle>
            <a:lvl1pPr marL="0" indent="0">
              <a:lnSpc>
                <a:spcPct val="100000"/>
              </a:lnSpc>
              <a:spcBef>
                <a:spcPts val="600"/>
              </a:spcBef>
              <a:spcAft>
                <a:spcPts val="0"/>
              </a:spcAft>
              <a:buNone/>
              <a:defRPr sz="20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07777"/>
          </a:xfrm>
        </p:spPr>
        <p:txBody>
          <a:bodyPr/>
          <a:lstStyle>
            <a:lvl1pPr marL="0" indent="0">
              <a:buNone/>
              <a:tabLst/>
              <a:defRPr sz="20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61751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ef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07777"/>
          </a:xfrm>
        </p:spPr>
        <p:txBody>
          <a:bodyPr/>
          <a:lstStyle>
            <a:lvl1pPr marL="0" indent="0">
              <a:buNone/>
              <a:defRPr sz="20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07777"/>
          </a:xfrm>
        </p:spPr>
        <p:txBody>
          <a:bodyPr wrap="square">
            <a:spAutoFit/>
          </a:bodyPr>
          <a:lstStyle>
            <a:lvl1pPr marL="0" indent="0">
              <a:lnSpc>
                <a:spcPct val="100000"/>
              </a:lnSpc>
              <a:spcBef>
                <a:spcPts val="600"/>
              </a:spcBef>
              <a:spcAft>
                <a:spcPts val="0"/>
              </a:spcAft>
              <a:buNone/>
              <a:defRPr sz="20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801101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eft, image right">
    <p:bg>
      <p:bgPr>
        <a:solidFill>
          <a:srgbClr val="F4F3F5"/>
        </a:solidFill>
        <a:effectLst/>
      </p:bgPr>
    </p:bg>
    <p:spTree>
      <p:nvGrpSpPr>
        <p:cNvPr id="1" name=""/>
        <p:cNvGrpSpPr/>
        <p:nvPr/>
      </p:nvGrpSpPr>
      <p:grpSpPr>
        <a:xfrm>
          <a:off x="0" y="0"/>
          <a:ext cx="0" cy="0"/>
          <a:chOff x="0" y="0"/>
          <a:chExt cx="0" cy="0"/>
        </a:xfrm>
      </p:grpSpPr>
      <p:sp>
        <p:nvSpPr>
          <p:cNvPr id="9" name="Picture Placeholder 7" descr="This photo is a 'placeholder' only. Drag or drop your photo here, or click and tap the center to insert a photo.">
            <a:extLst>
              <a:ext uri="{FF2B5EF4-FFF2-40B4-BE49-F238E27FC236}">
                <a16:creationId xmlns:a16="http://schemas.microsoft.com/office/drawing/2014/main" id="{8456ECE7-2FD2-0E8A-D0BD-61173814D9B7}"/>
              </a:ext>
            </a:extLst>
          </p:cNvPr>
          <p:cNvSpPr>
            <a:spLocks noGrp="1"/>
          </p:cNvSpPr>
          <p:nvPr>
            <p:ph type="pic" sz="quarter" idx="10" hasCustomPrompt="1"/>
          </p:nvPr>
        </p:nvSpPr>
        <p:spPr bwMode="ltGray">
          <a:xfrm>
            <a:off x="8490856" y="707231"/>
            <a:ext cx="3116945" cy="5561808"/>
          </a:xfrm>
          <a:prstGeom prst="roundRect">
            <a:avLst>
              <a:gd name="adj" fmla="val 4445"/>
            </a:avLst>
          </a:prstGeom>
          <a:blipFill>
            <a:blip r:embed="rId2"/>
            <a:stretch>
              <a:fillRect l="-107368" r="-109854"/>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07777"/>
          </a:xfrm>
        </p:spPr>
        <p:txBody>
          <a:bodyPr/>
          <a:lstStyle>
            <a:lvl1pPr marL="0" indent="0">
              <a:buNone/>
              <a:defRPr sz="20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752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ice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584200" y="464817"/>
            <a:ext cx="11023600"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1: one column</a:t>
            </a:r>
          </a:p>
        </p:txBody>
      </p:sp>
      <p:sp>
        <p:nvSpPr>
          <p:cNvPr id="4" name="Text Placeholder 3"/>
          <p:cNvSpPr>
            <a:spLocks noGrp="1"/>
          </p:cNvSpPr>
          <p:nvPr>
            <p:ph type="body" sz="quarter" idx="10" hasCustomPrompt="1"/>
          </p:nvPr>
        </p:nvSpPr>
        <p:spPr>
          <a:xfrm>
            <a:off x="584200" y="1922802"/>
            <a:ext cx="4630006" cy="615553"/>
          </a:xfrm>
          <a:prstGeom prst="rect">
            <a:avLst/>
          </a:prstGeom>
        </p:spPr>
        <p:txBody>
          <a:bodyPr wrap="square" lIns="0" tIns="0" rIns="0" bIns="0">
            <a:spAutoFit/>
          </a:bodyPr>
          <a:lstStyle>
            <a:lvl1pPr marL="0" indent="0">
              <a:lnSpc>
                <a:spcPts val="2400"/>
              </a:lnSpc>
              <a:buNone/>
              <a:defRPr sz="2000"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a:t>
            </a:r>
            <a:r>
              <a:rPr lang="da-DK"/>
              <a:t>Lorem ipsum dolor sit amet</a:t>
            </a:r>
            <a:r>
              <a:rPr lang="pt-BR"/>
              <a:t>.</a:t>
            </a:r>
            <a:endParaRPr lang="en-US"/>
          </a:p>
        </p:txBody>
      </p:sp>
      <p:sp>
        <p:nvSpPr>
          <p:cNvPr id="5" name="Text Placeholder 4"/>
          <p:cNvSpPr>
            <a:spLocks noGrp="1"/>
          </p:cNvSpPr>
          <p:nvPr>
            <p:ph type="body" sz="quarter" idx="11" hasCustomPrompt="1"/>
          </p:nvPr>
        </p:nvSpPr>
        <p:spPr>
          <a:xfrm>
            <a:off x="584199" y="2707597"/>
            <a:ext cx="4630005" cy="2521331"/>
          </a:xfrm>
          <a:prstGeom prst="rect">
            <a:avLst/>
          </a:prstGeom>
        </p:spPr>
        <p:txBody>
          <a:bodyPr lIns="0" tIns="0" rIns="0" bIns="0"/>
          <a:lstStyle>
            <a:lvl1pPr marL="0" indent="0">
              <a:lnSpc>
                <a:spcPts val="1765"/>
              </a:lnSpc>
              <a:spcBef>
                <a:spcPts val="0"/>
              </a:spcBef>
              <a:buFont typeface="Arial" panose="020B0604020202020204" pitchFamily="34" charset="0"/>
              <a:buNone/>
              <a:defRPr sz="1400"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lvl="0"/>
            <a:endParaRPr lang="en-US"/>
          </a:p>
          <a:p>
            <a:pPr lvl="0"/>
            <a:r>
              <a:rPr lang="en-US"/>
              <a:t>Body copy 14 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8812" y="1519688"/>
            <a:ext cx="5833188" cy="4343375"/>
          </a:xfrm>
          <a:prstGeom prst="rect">
            <a:avLst/>
          </a:prstGeom>
        </p:spPr>
        <p:txBody>
          <a:bodyPr anchor="ctr" anchorCtr="0">
            <a:noAutofit/>
          </a:bodyPr>
          <a:lstStyle>
            <a:lvl1pPr algn="ct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31693656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ice 2">
    <p:bg>
      <p:bgPr>
        <a:solidFill>
          <a:srgbClr val="F4F3F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1535104"/>
            <a:ext cx="5834041" cy="4315059"/>
          </a:xfrm>
          <a:prstGeom prst="rect">
            <a:avLst/>
          </a:prstGeom>
        </p:spPr>
        <p:txBody>
          <a:bodyPr anchor="ctr" anchorCtr="0">
            <a:noAutofit/>
          </a:bodyPr>
          <a:lstStyle>
            <a:lvl1pPr algn="ctr">
              <a:defRPr>
                <a:solidFill>
                  <a:srgbClr val="000000"/>
                </a:solidFill>
              </a:defRPr>
            </a:lvl1pPr>
          </a:lstStyle>
          <a:p>
            <a:r>
              <a:rPr lang="en-US" dirty="0"/>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593750" y="2000739"/>
            <a:ext cx="1693247" cy="442532"/>
          </a:xfrm>
          <a:prstGeom prst="rect">
            <a:avLst/>
          </a:prstGeom>
        </p:spPr>
        <p:txBody>
          <a:bodyPr lIns="0" tIns="0" rIns="0" bIns="0"/>
          <a:lstStyle>
            <a:lvl1pPr marL="0" indent="0">
              <a:lnSpc>
                <a:spcPts val="1765"/>
              </a:lnSpc>
              <a:spcBef>
                <a:spcPts val="882"/>
              </a:spcBef>
              <a:buNone/>
              <a:defRPr lang="en-US" sz="1400"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521876" y="2000739"/>
            <a:ext cx="1693247" cy="442532"/>
          </a:xfrm>
          <a:prstGeom prst="rect">
            <a:avLst/>
          </a:prstGeom>
        </p:spPr>
        <p:txBody>
          <a:bodyPr lIns="0" tIns="0" rIns="0" bIns="0"/>
          <a:lstStyle>
            <a:lvl1pPr marL="0" indent="0">
              <a:lnSpc>
                <a:spcPts val="1765"/>
              </a:lnSpc>
              <a:spcBef>
                <a:spcPts val="882"/>
              </a:spcBef>
              <a:buNone/>
              <a:defRPr lang="en-US" sz="1400"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endParaRPr lang="en-US"/>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590248" y="2528961"/>
            <a:ext cx="1693247" cy="1828834"/>
          </a:xfrm>
          <a:prstGeom prst="rect">
            <a:avLst/>
          </a:prstGeom>
        </p:spPr>
        <p:txBody>
          <a:bodyPr lIns="0" tIns="0" rIns="0" bIns="0"/>
          <a:lstStyle>
            <a:lvl1pPr marL="0" indent="0">
              <a:lnSpc>
                <a:spcPts val="1765"/>
              </a:lnSpc>
              <a:spcBef>
                <a:spcPts val="0"/>
              </a:spcBef>
              <a:buFont typeface="Arial" panose="020B0604020202020204" pitchFamily="34" charset="0"/>
              <a:buNone/>
              <a:defRPr sz="1400"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521608" y="2528961"/>
            <a:ext cx="1693247" cy="1828834"/>
          </a:xfrm>
          <a:prstGeom prst="rect">
            <a:avLst/>
          </a:prstGeom>
        </p:spPr>
        <p:txBody>
          <a:bodyPr lIns="0" tIns="0" rIns="0" bIns="0"/>
          <a:lstStyle>
            <a:lvl1pPr marL="0" indent="0">
              <a:lnSpc>
                <a:spcPts val="1765"/>
              </a:lnSpc>
              <a:spcBef>
                <a:spcPts val="0"/>
              </a:spcBef>
              <a:buFont typeface="Arial" panose="020B0604020202020204" pitchFamily="34" charset="0"/>
              <a:buNone/>
              <a:defRPr sz="1400"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itle 1">
            <a:extLst>
              <a:ext uri="{FF2B5EF4-FFF2-40B4-BE49-F238E27FC236}">
                <a16:creationId xmlns:a16="http://schemas.microsoft.com/office/drawing/2014/main" id="{41C62C6E-6C8D-E263-ED20-65125864F2C8}"/>
              </a:ext>
            </a:extLst>
          </p:cNvPr>
          <p:cNvSpPr>
            <a:spLocks noGrp="1"/>
          </p:cNvSpPr>
          <p:nvPr>
            <p:ph type="title" hasCustomPrompt="1"/>
          </p:nvPr>
        </p:nvSpPr>
        <p:spPr>
          <a:xfrm>
            <a:off x="582612" y="462415"/>
            <a:ext cx="11026776"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2: two columns</a:t>
            </a:r>
          </a:p>
        </p:txBody>
      </p:sp>
    </p:spTree>
    <p:extLst>
      <p:ext uri="{BB962C8B-B14F-4D97-AF65-F5344CB8AC3E}">
        <p14:creationId xmlns:p14="http://schemas.microsoft.com/office/powerpoint/2010/main" val="100967842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ce 3">
    <p:bg>
      <p:bgPr>
        <a:solidFill>
          <a:srgbClr val="F4F3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466045"/>
            <a:ext cx="11025188"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Device layout 3</a:t>
            </a:r>
          </a:p>
        </p:txBody>
      </p:sp>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1599603"/>
            <a:ext cx="7678751" cy="4327960"/>
          </a:xfrm>
          <a:prstGeom prst="rect">
            <a:avLst/>
          </a:prstGeom>
        </p:spPr>
        <p:txBody>
          <a:bodyPr anchor="ctr" anchorCtr="0">
            <a:noAutofit/>
          </a:bodyPr>
          <a:lstStyle>
            <a:lvl1pPr algn="ct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23023196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with caption">
    <p:bg>
      <p:bgPr>
        <a:solidFill>
          <a:srgbClr val="F4F3F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466045"/>
            <a:ext cx="11025188"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Chart layout examples</a:t>
            </a:r>
          </a:p>
        </p:txBody>
      </p:sp>
      <p:sp>
        <p:nvSpPr>
          <p:cNvPr id="5" name="Chart Placeholder 6">
            <a:extLst>
              <a:ext uri="{FF2B5EF4-FFF2-40B4-BE49-F238E27FC236}">
                <a16:creationId xmlns:a16="http://schemas.microsoft.com/office/drawing/2014/main" id="{D9638BF3-12D1-2694-0190-0AB19FCB5432}"/>
              </a:ext>
            </a:extLst>
          </p:cNvPr>
          <p:cNvSpPr>
            <a:spLocks noGrp="1"/>
          </p:cNvSpPr>
          <p:nvPr>
            <p:ph type="chart" sz="quarter" idx="21"/>
          </p:nvPr>
        </p:nvSpPr>
        <p:spPr>
          <a:xfrm>
            <a:off x="584200" y="1989614"/>
            <a:ext cx="3474720"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6" name="Text Placeholder 4">
            <a:extLst>
              <a:ext uri="{FF2B5EF4-FFF2-40B4-BE49-F238E27FC236}">
                <a16:creationId xmlns:a16="http://schemas.microsoft.com/office/drawing/2014/main" id="{9FDA6635-EE72-35BC-5065-7C47B07E2AF7}"/>
              </a:ext>
            </a:extLst>
          </p:cNvPr>
          <p:cNvSpPr>
            <a:spLocks noGrp="1"/>
          </p:cNvSpPr>
          <p:nvPr>
            <p:ph type="body" sz="quarter" idx="12" hasCustomPrompt="1"/>
          </p:nvPr>
        </p:nvSpPr>
        <p:spPr>
          <a:xfrm>
            <a:off x="584201" y="5973763"/>
            <a:ext cx="3474720" cy="307777"/>
          </a:xfrm>
          <a:prstGeom prst="rect">
            <a:avLst/>
          </a:prstGeom>
        </p:spPr>
        <p:txBody>
          <a:bodyPr lIns="0" tIns="0" rIns="0" bIns="0"/>
          <a:lstStyle>
            <a:lvl1pPr marL="0" indent="0">
              <a:lnSpc>
                <a:spcPts val="1200"/>
              </a:lnSpc>
              <a:spcBef>
                <a:spcPts val="900"/>
              </a:spcBef>
              <a:buFont typeface="Arial" panose="020B0604020202020204" pitchFamily="34" charset="0"/>
              <a:buNone/>
              <a:defRPr sz="1000" b="0" i="0" spc="0">
                <a:solidFill>
                  <a:srgbClr val="000000"/>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7" name="Text Placeholder 4">
            <a:extLst>
              <a:ext uri="{FF2B5EF4-FFF2-40B4-BE49-F238E27FC236}">
                <a16:creationId xmlns:a16="http://schemas.microsoft.com/office/drawing/2014/main" id="{426EF772-758C-C1A7-A309-173E2AB9C395}"/>
              </a:ext>
            </a:extLst>
          </p:cNvPr>
          <p:cNvSpPr>
            <a:spLocks noGrp="1"/>
          </p:cNvSpPr>
          <p:nvPr>
            <p:ph type="body" sz="quarter" idx="18" hasCustomPrompt="1"/>
          </p:nvPr>
        </p:nvSpPr>
        <p:spPr>
          <a:xfrm>
            <a:off x="4358640" y="5973763"/>
            <a:ext cx="3474720" cy="307777"/>
          </a:xfrm>
          <a:prstGeom prst="rect">
            <a:avLst/>
          </a:prstGeom>
        </p:spPr>
        <p:txBody>
          <a:bodyPr vert="horz" wrap="square" lIns="0" tIns="0" rIns="0" bIns="0" rtlCol="0">
            <a:spAutoFit/>
          </a:bodyPr>
          <a:lstStyle>
            <a:lvl1pPr marL="0" indent="0">
              <a:buNone/>
              <a:tabLst/>
              <a:defRPr lang="en-US" sz="1000" b="0" i="0" spc="0" dirty="0" smtClean="0">
                <a:solidFill>
                  <a:srgbClr val="000000"/>
                </a:solidFill>
                <a:latin typeface="+mn-lt"/>
              </a:defRPr>
            </a:lvl1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9" name="Chart Placeholder 6">
            <a:extLst>
              <a:ext uri="{FF2B5EF4-FFF2-40B4-BE49-F238E27FC236}">
                <a16:creationId xmlns:a16="http://schemas.microsoft.com/office/drawing/2014/main" id="{C01D8C54-5478-2BF6-769F-9F0FC6FB57EA}"/>
              </a:ext>
            </a:extLst>
          </p:cNvPr>
          <p:cNvSpPr>
            <a:spLocks noGrp="1"/>
          </p:cNvSpPr>
          <p:nvPr>
            <p:ph type="chart" sz="quarter" idx="22"/>
          </p:nvPr>
        </p:nvSpPr>
        <p:spPr>
          <a:xfrm>
            <a:off x="4358641" y="1989614"/>
            <a:ext cx="3474720"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11" name="Chart Placeholder 6">
            <a:extLst>
              <a:ext uri="{FF2B5EF4-FFF2-40B4-BE49-F238E27FC236}">
                <a16:creationId xmlns:a16="http://schemas.microsoft.com/office/drawing/2014/main" id="{657835EA-5000-4043-FCC9-D8A17E147B1F}"/>
              </a:ext>
            </a:extLst>
          </p:cNvPr>
          <p:cNvSpPr>
            <a:spLocks noGrp="1"/>
          </p:cNvSpPr>
          <p:nvPr>
            <p:ph type="chart" sz="quarter" idx="23"/>
          </p:nvPr>
        </p:nvSpPr>
        <p:spPr>
          <a:xfrm>
            <a:off x="8132064" y="1989614"/>
            <a:ext cx="3474720" cy="3605213"/>
          </a:xfrm>
          <a:prstGeom prst="rect">
            <a:avLst/>
          </a:prstGeom>
        </p:spPr>
        <p:txBody>
          <a:bodyPr anchor="ctr">
            <a:noAutofit/>
          </a:bodyPr>
          <a:lstStyle>
            <a:lvl1pPr marL="0" indent="0" algn="ctr">
              <a:buNone/>
              <a:defRPr sz="2400">
                <a:solidFill>
                  <a:srgbClr val="000000"/>
                </a:solidFill>
              </a:defRPr>
            </a:lvl1pPr>
          </a:lstStyle>
          <a:p>
            <a:r>
              <a:rPr lang="en-US" dirty="0"/>
              <a:t>Click icon to add chart</a:t>
            </a:r>
          </a:p>
        </p:txBody>
      </p:sp>
      <p:sp>
        <p:nvSpPr>
          <p:cNvPr id="12" name="Text Placeholder 3">
            <a:extLst>
              <a:ext uri="{FF2B5EF4-FFF2-40B4-BE49-F238E27FC236}">
                <a16:creationId xmlns:a16="http://schemas.microsoft.com/office/drawing/2014/main" id="{D11E6A22-8ABF-B71A-3401-3376773ED9AC}"/>
              </a:ext>
            </a:extLst>
          </p:cNvPr>
          <p:cNvSpPr>
            <a:spLocks noGrp="1"/>
          </p:cNvSpPr>
          <p:nvPr>
            <p:ph type="body" sz="quarter" idx="24" hasCustomPrompt="1"/>
          </p:nvPr>
        </p:nvSpPr>
        <p:spPr>
          <a:xfrm>
            <a:off x="584200" y="5783263"/>
            <a:ext cx="3474720"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3" name="Text Placeholder 3">
            <a:extLst>
              <a:ext uri="{FF2B5EF4-FFF2-40B4-BE49-F238E27FC236}">
                <a16:creationId xmlns:a16="http://schemas.microsoft.com/office/drawing/2014/main" id="{608861AB-092C-6472-7C72-ED6E47461F7C}"/>
              </a:ext>
            </a:extLst>
          </p:cNvPr>
          <p:cNvSpPr>
            <a:spLocks noGrp="1"/>
          </p:cNvSpPr>
          <p:nvPr>
            <p:ph type="body" sz="quarter" idx="25" hasCustomPrompt="1"/>
          </p:nvPr>
        </p:nvSpPr>
        <p:spPr>
          <a:xfrm>
            <a:off x="4369751" y="5783263"/>
            <a:ext cx="3474720"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4" name="Text Placeholder 3">
            <a:extLst>
              <a:ext uri="{FF2B5EF4-FFF2-40B4-BE49-F238E27FC236}">
                <a16:creationId xmlns:a16="http://schemas.microsoft.com/office/drawing/2014/main" id="{000561FE-DBFA-4AC4-AFCD-6B19B0C28254}"/>
              </a:ext>
            </a:extLst>
          </p:cNvPr>
          <p:cNvSpPr>
            <a:spLocks noGrp="1"/>
          </p:cNvSpPr>
          <p:nvPr>
            <p:ph type="body" sz="quarter" idx="26" hasCustomPrompt="1"/>
          </p:nvPr>
        </p:nvSpPr>
        <p:spPr>
          <a:xfrm>
            <a:off x="8132063" y="5783263"/>
            <a:ext cx="3474720"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Caption title Segoe bold 10/12 </a:t>
            </a:r>
          </a:p>
        </p:txBody>
      </p:sp>
      <p:sp>
        <p:nvSpPr>
          <p:cNvPr id="15" name="Text Placeholder 4">
            <a:extLst>
              <a:ext uri="{FF2B5EF4-FFF2-40B4-BE49-F238E27FC236}">
                <a16:creationId xmlns:a16="http://schemas.microsoft.com/office/drawing/2014/main" id="{ABB165B4-FDFD-ADBC-4A1C-58CA8748A55C}"/>
              </a:ext>
            </a:extLst>
          </p:cNvPr>
          <p:cNvSpPr>
            <a:spLocks noGrp="1"/>
          </p:cNvSpPr>
          <p:nvPr>
            <p:ph type="body" sz="quarter" idx="27" hasCustomPrompt="1"/>
          </p:nvPr>
        </p:nvSpPr>
        <p:spPr>
          <a:xfrm>
            <a:off x="8132063" y="5973763"/>
            <a:ext cx="3474720" cy="307777"/>
          </a:xfrm>
          <a:prstGeom prst="rect">
            <a:avLst/>
          </a:prstGeom>
        </p:spPr>
        <p:txBody>
          <a:bodyPr vert="horz" wrap="square" lIns="0" tIns="0" rIns="0" bIns="0" rtlCol="0">
            <a:spAutoFit/>
          </a:bodyPr>
          <a:lstStyle>
            <a:lvl1pPr marL="0" indent="0">
              <a:buNone/>
              <a:tabLst/>
              <a:defRPr lang="en-US" sz="1000" b="0" i="0" spc="0" dirty="0" smtClean="0">
                <a:solidFill>
                  <a:srgbClr val="000000"/>
                </a:solidFill>
                <a:latin typeface="+mn-lt"/>
              </a:defRPr>
            </a:lvl1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Tree>
    <p:extLst>
      <p:ext uri="{BB962C8B-B14F-4D97-AF65-F5344CB8AC3E}">
        <p14:creationId xmlns:p14="http://schemas.microsoft.com/office/powerpoint/2010/main" val="273688124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098-5BDB-3A14-0BC4-F3DC4A76BABB}"/>
              </a:ext>
            </a:extLst>
          </p:cNvPr>
          <p:cNvSpPr>
            <a:spLocks noGrp="1"/>
          </p:cNvSpPr>
          <p:nvPr>
            <p:ph type="title" hasCustomPrompt="1"/>
          </p:nvPr>
        </p:nvSpPr>
        <p:spPr/>
        <p:txBody>
          <a:bodyPr/>
          <a:lstStyle>
            <a:lvl1pPr>
              <a:defRPr/>
            </a:lvl1pPr>
          </a:lstStyle>
          <a:p>
            <a:r>
              <a:rPr lang="en-US"/>
              <a:t>Table layout</a:t>
            </a:r>
          </a:p>
        </p:txBody>
      </p:sp>
      <p:sp>
        <p:nvSpPr>
          <p:cNvPr id="4" name="Table Placeholder 3">
            <a:extLst>
              <a:ext uri="{FF2B5EF4-FFF2-40B4-BE49-F238E27FC236}">
                <a16:creationId xmlns:a16="http://schemas.microsoft.com/office/drawing/2014/main" id="{6DAF7D07-1867-0A94-96A1-88DE5F76DCC0}"/>
              </a:ext>
            </a:extLst>
          </p:cNvPr>
          <p:cNvSpPr>
            <a:spLocks noGrp="1"/>
          </p:cNvSpPr>
          <p:nvPr>
            <p:ph type="tbl" sz="quarter" idx="10"/>
          </p:nvPr>
        </p:nvSpPr>
        <p:spPr>
          <a:xfrm>
            <a:off x="584201" y="4020007"/>
            <a:ext cx="11025188" cy="430887"/>
          </a:xfrm>
          <a:prstGeom prst="rect">
            <a:avLst/>
          </a:prstGeom>
        </p:spPr>
        <p:txBody>
          <a:bodyPr anchor="ctr" anchorCtr="0"/>
          <a:lstStyle>
            <a:lvl1pPr algn="ctr">
              <a:defRPr/>
            </a:lvl1pPr>
          </a:lstStyle>
          <a:p>
            <a:r>
              <a:rPr lang="en-US" dirty="0"/>
              <a:t>Click icon to add table</a:t>
            </a:r>
          </a:p>
        </p:txBody>
      </p:sp>
    </p:spTree>
    <p:extLst>
      <p:ext uri="{BB962C8B-B14F-4D97-AF65-F5344CB8AC3E}">
        <p14:creationId xmlns:p14="http://schemas.microsoft.com/office/powerpoint/2010/main" val="99625465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FF295-4867-A99B-E458-6E9396360BC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640" y="3172"/>
            <a:ext cx="12180719" cy="6851655"/>
          </a:xfrm>
          <a:prstGeom prst="rect">
            <a:avLst/>
          </a:prstGeom>
        </p:spPr>
      </p:pic>
      <p:sp>
        <p:nvSpPr>
          <p:cNvPr id="9" name="Text Placeholder 4">
            <a:extLst>
              <a:ext uri="{FF2B5EF4-FFF2-40B4-BE49-F238E27FC236}">
                <a16:creationId xmlns:a16="http://schemas.microsoft.com/office/drawing/2014/main" id="{A7C05C3C-EB57-9CE3-8D71-4524D615C665}"/>
              </a:ext>
            </a:extLst>
          </p:cNvPr>
          <p:cNvSpPr>
            <a:spLocks noGrp="1"/>
          </p:cNvSpPr>
          <p:nvPr>
            <p:ph type="body" sz="quarter" idx="12" hasCustomPrompt="1"/>
          </p:nvPr>
        </p:nvSpPr>
        <p:spPr>
          <a:xfrm>
            <a:off x="1163637" y="4485319"/>
            <a:ext cx="7256463"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j-lt"/>
              </a:defRPr>
            </a:lvl1pPr>
          </a:lstStyle>
          <a:p>
            <a:pPr lvl="0"/>
            <a:r>
              <a:rPr lang="en-US"/>
              <a:t>Name attribute</a:t>
            </a:r>
          </a:p>
        </p:txBody>
      </p:sp>
      <p:sp>
        <p:nvSpPr>
          <p:cNvPr id="10" name="Text Placeholder 4">
            <a:extLst>
              <a:ext uri="{FF2B5EF4-FFF2-40B4-BE49-F238E27FC236}">
                <a16:creationId xmlns:a16="http://schemas.microsoft.com/office/drawing/2014/main" id="{A0CDB07D-2FEA-8773-9F92-922A8CE70D0E}"/>
              </a:ext>
            </a:extLst>
          </p:cNvPr>
          <p:cNvSpPr>
            <a:spLocks noGrp="1"/>
          </p:cNvSpPr>
          <p:nvPr>
            <p:ph type="body" sz="quarter" idx="13" hasCustomPrompt="1"/>
          </p:nvPr>
        </p:nvSpPr>
        <p:spPr>
          <a:xfrm>
            <a:off x="1163637" y="4891719"/>
            <a:ext cx="7256463" cy="215444"/>
          </a:xfrm>
          <a:noFill/>
        </p:spPr>
        <p:txBody>
          <a:bodyPr wrap="square" lIns="0" tIns="0" rIns="0" bIns="0">
            <a:spAutoFit/>
          </a:bodyPr>
          <a:lstStyle>
            <a:lvl1pPr marL="0" indent="0">
              <a:spcBef>
                <a:spcPts val="0"/>
              </a:spcBef>
              <a:spcAft>
                <a:spcPts val="0"/>
              </a:spcAft>
              <a:buFont typeface="Arial" panose="020B0604020202020204" pitchFamily="34" charset="0"/>
              <a:buNone/>
              <a:defRPr sz="1400" spc="0" baseline="0">
                <a:solidFill>
                  <a:schemeClr val="bg1"/>
                </a:solidFill>
                <a:latin typeface="+mn-lt"/>
              </a:defRPr>
            </a:lvl1pPr>
          </a:lstStyle>
          <a:p>
            <a:pPr lvl="0"/>
            <a:r>
              <a:rPr lang="en-US"/>
              <a:t>Job title or another attribute</a:t>
            </a:r>
          </a:p>
        </p:txBody>
      </p:sp>
      <p:sp>
        <p:nvSpPr>
          <p:cNvPr id="3" name="Title 2">
            <a:extLst>
              <a:ext uri="{FF2B5EF4-FFF2-40B4-BE49-F238E27FC236}">
                <a16:creationId xmlns:a16="http://schemas.microsoft.com/office/drawing/2014/main" id="{893AADA0-6CA3-9903-2ECD-86BEBBEE6411}"/>
              </a:ext>
            </a:extLst>
          </p:cNvPr>
          <p:cNvSpPr>
            <a:spLocks noGrp="1"/>
          </p:cNvSpPr>
          <p:nvPr>
            <p:ph type="title"/>
          </p:nvPr>
        </p:nvSpPr>
        <p:spPr>
          <a:xfrm>
            <a:off x="1163637" y="850900"/>
            <a:ext cx="7256463" cy="3238500"/>
          </a:xfrm>
        </p:spPr>
        <p:txBody>
          <a:bodyPr anchor="b" anchorCtr="0">
            <a:normAutofit/>
          </a:bodyPr>
          <a:lstStyle>
            <a:lvl1pPr>
              <a:lnSpc>
                <a:spcPct val="90000"/>
              </a:lnSpc>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267055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7D666-BCD6-C322-9710-8EA204E6238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6" cy="685799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Picture Placeholder" descr="This photo is a 'placeholder' only. Drag or drop your photo here, or click and tap the center to insert a photo.">
            <a:extLst>
              <a:ext uri="{FF2B5EF4-FFF2-40B4-BE49-F238E27FC236}">
                <a16:creationId xmlns:a16="http://schemas.microsoft.com/office/drawing/2014/main" id="{A02A72DD-8168-61B6-9FF1-1DF8840DE8A9}"/>
              </a:ext>
            </a:extLst>
          </p:cNvPr>
          <p:cNvSpPr>
            <a:spLocks noGrp="1"/>
          </p:cNvSpPr>
          <p:nvPr>
            <p:ph type="pic" sz="quarter" idx="14"/>
          </p:nvPr>
        </p:nvSpPr>
        <p:spPr bwMode="ltGray">
          <a:xfrm>
            <a:off x="8547960" y="2099733"/>
            <a:ext cx="2863181" cy="2863181"/>
          </a:xfrm>
          <a:prstGeom prst="roundRect">
            <a:avLst>
              <a:gd name="adj" fmla="val 21738"/>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endParaRPr lang="en-US" dirty="0"/>
          </a:p>
          <a:p>
            <a:r>
              <a:rPr lang="en-US" dirty="0"/>
              <a:t>Drag &amp; drop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55548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95A0AA-74F0-F906-FF6C-5C3C4846A89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640" y="3172"/>
            <a:ext cx="12180719" cy="6851655"/>
          </a:xfrm>
          <a:prstGeom prst="rect">
            <a:avLst/>
          </a:prstGeom>
        </p:spPr>
      </p:pic>
      <p:sp>
        <p:nvSpPr>
          <p:cNvPr id="9" name="Text Placeholder 4">
            <a:extLst>
              <a:ext uri="{FF2B5EF4-FFF2-40B4-BE49-F238E27FC236}">
                <a16:creationId xmlns:a16="http://schemas.microsoft.com/office/drawing/2014/main" id="{A7C05C3C-EB57-9CE3-8D71-4524D615C665}"/>
              </a:ext>
            </a:extLst>
          </p:cNvPr>
          <p:cNvSpPr>
            <a:spLocks noGrp="1"/>
          </p:cNvSpPr>
          <p:nvPr>
            <p:ph type="body" sz="quarter" idx="12" hasCustomPrompt="1"/>
          </p:nvPr>
        </p:nvSpPr>
        <p:spPr>
          <a:xfrm>
            <a:off x="2482850" y="4485319"/>
            <a:ext cx="7256463"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j-lt"/>
              </a:defRPr>
            </a:lvl1pPr>
          </a:lstStyle>
          <a:p>
            <a:pPr lvl="0"/>
            <a:r>
              <a:rPr lang="en-US"/>
              <a:t>Name attribute</a:t>
            </a:r>
          </a:p>
        </p:txBody>
      </p:sp>
      <p:sp>
        <p:nvSpPr>
          <p:cNvPr id="10" name="Text Placeholder 4">
            <a:extLst>
              <a:ext uri="{FF2B5EF4-FFF2-40B4-BE49-F238E27FC236}">
                <a16:creationId xmlns:a16="http://schemas.microsoft.com/office/drawing/2014/main" id="{A0CDB07D-2FEA-8773-9F92-922A8CE70D0E}"/>
              </a:ext>
            </a:extLst>
          </p:cNvPr>
          <p:cNvSpPr>
            <a:spLocks noGrp="1"/>
          </p:cNvSpPr>
          <p:nvPr>
            <p:ph type="body" sz="quarter" idx="13" hasCustomPrompt="1"/>
          </p:nvPr>
        </p:nvSpPr>
        <p:spPr>
          <a:xfrm>
            <a:off x="2482850" y="4891719"/>
            <a:ext cx="7256463" cy="215444"/>
          </a:xfrm>
          <a:noFill/>
        </p:spPr>
        <p:txBody>
          <a:bodyPr wrap="square" lIns="0" tIns="0" rIns="0" bIns="0">
            <a:spAutoFit/>
          </a:bodyPr>
          <a:lstStyle>
            <a:lvl1pPr marL="0" indent="0">
              <a:spcBef>
                <a:spcPts val="0"/>
              </a:spcBef>
              <a:spcAft>
                <a:spcPts val="0"/>
              </a:spcAft>
              <a:buFont typeface="Arial" panose="020B0604020202020204" pitchFamily="34" charset="0"/>
              <a:buNone/>
              <a:defRPr sz="1400" spc="0" baseline="0">
                <a:solidFill>
                  <a:schemeClr val="bg1"/>
                </a:solidFill>
                <a:latin typeface="+mn-lt"/>
              </a:defRPr>
            </a:lvl1pPr>
          </a:lstStyle>
          <a:p>
            <a:pPr lvl="0"/>
            <a:r>
              <a:rPr lang="en-US"/>
              <a:t>Job title or another attribute</a:t>
            </a:r>
          </a:p>
        </p:txBody>
      </p:sp>
      <p:sp>
        <p:nvSpPr>
          <p:cNvPr id="3" name="Title 2">
            <a:extLst>
              <a:ext uri="{FF2B5EF4-FFF2-40B4-BE49-F238E27FC236}">
                <a16:creationId xmlns:a16="http://schemas.microsoft.com/office/drawing/2014/main" id="{893AADA0-6CA3-9903-2ECD-86BEBBEE6411}"/>
              </a:ext>
            </a:extLst>
          </p:cNvPr>
          <p:cNvSpPr>
            <a:spLocks noGrp="1"/>
          </p:cNvSpPr>
          <p:nvPr>
            <p:ph type="title"/>
          </p:nvPr>
        </p:nvSpPr>
        <p:spPr>
          <a:xfrm>
            <a:off x="2482850" y="1177602"/>
            <a:ext cx="7256463" cy="2911798"/>
          </a:xfrm>
        </p:spPr>
        <p:txBody>
          <a:bodyPr anchor="b" anchorCtr="0">
            <a:normAutofit/>
          </a:bodyPr>
          <a:lstStyle>
            <a:lvl1pPr>
              <a:lnSpc>
                <a:spcPct val="90000"/>
              </a:lnSpc>
              <a:defRPr sz="3600">
                <a:solidFill>
                  <a:schemeClr val="bg1"/>
                </a:solidFill>
                <a:latin typeface="+mj-lt"/>
              </a:defRPr>
            </a:lvl1pPr>
          </a:lstStyle>
          <a:p>
            <a:r>
              <a:rPr lang="en-US"/>
              <a:t>Click to edit Master title style</a:t>
            </a:r>
          </a:p>
        </p:txBody>
      </p:sp>
      <p:pic>
        <p:nvPicPr>
          <p:cNvPr id="8" name="Picture 7" descr="Quotation marks">
            <a:extLst>
              <a:ext uri="{FF2B5EF4-FFF2-40B4-BE49-F238E27FC236}">
                <a16:creationId xmlns:a16="http://schemas.microsoft.com/office/drawing/2014/main" id="{04EC2229-8FBE-426A-CDA3-79B76E4E64E9}"/>
              </a:ext>
            </a:extLst>
          </p:cNvPr>
          <p:cNvPicPr>
            <a:picLocks noChangeAspect="1"/>
          </p:cNvPicPr>
          <p:nvPr userDrawn="1"/>
        </p:nvPicPr>
        <p:blipFill>
          <a:blip r:embed="rId3"/>
          <a:stretch>
            <a:fillRect/>
          </a:stretch>
        </p:blipFill>
        <p:spPr bwMode="black">
          <a:xfrm>
            <a:off x="549201" y="1033463"/>
            <a:ext cx="1555824" cy="1392940"/>
          </a:xfrm>
          <a:prstGeom prst="rect">
            <a:avLst/>
          </a:prstGeom>
        </p:spPr>
      </p:pic>
    </p:spTree>
    <p:extLst>
      <p:ext uri="{BB962C8B-B14F-4D97-AF65-F5344CB8AC3E}">
        <p14:creationId xmlns:p14="http://schemas.microsoft.com/office/powerpoint/2010/main" val="747358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Quote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E79450-F76B-B7C6-BF65-EFBA04ADB47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640" y="3172"/>
            <a:ext cx="12180719" cy="6851655"/>
          </a:xfrm>
          <a:prstGeom prst="rect">
            <a:avLst/>
          </a:prstGeom>
        </p:spPr>
      </p:pic>
      <p:sp>
        <p:nvSpPr>
          <p:cNvPr id="9" name="Text Placeholder 4">
            <a:extLst>
              <a:ext uri="{FF2B5EF4-FFF2-40B4-BE49-F238E27FC236}">
                <a16:creationId xmlns:a16="http://schemas.microsoft.com/office/drawing/2014/main" id="{A7C05C3C-EB57-9CE3-8D71-4524D615C665}"/>
              </a:ext>
            </a:extLst>
          </p:cNvPr>
          <p:cNvSpPr>
            <a:spLocks noGrp="1"/>
          </p:cNvSpPr>
          <p:nvPr>
            <p:ph type="body" sz="quarter" idx="12" hasCustomPrompt="1"/>
          </p:nvPr>
        </p:nvSpPr>
        <p:spPr>
          <a:xfrm>
            <a:off x="2482850" y="4485319"/>
            <a:ext cx="7256463"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spc="0" baseline="0">
                <a:solidFill>
                  <a:schemeClr val="bg1"/>
                </a:solidFill>
                <a:latin typeface="+mj-lt"/>
              </a:defRPr>
            </a:lvl1pPr>
          </a:lstStyle>
          <a:p>
            <a:pPr lvl="0"/>
            <a:r>
              <a:rPr lang="en-US"/>
              <a:t>Name attribute</a:t>
            </a:r>
          </a:p>
        </p:txBody>
      </p:sp>
      <p:sp>
        <p:nvSpPr>
          <p:cNvPr id="10" name="Text Placeholder 4">
            <a:extLst>
              <a:ext uri="{FF2B5EF4-FFF2-40B4-BE49-F238E27FC236}">
                <a16:creationId xmlns:a16="http://schemas.microsoft.com/office/drawing/2014/main" id="{A0CDB07D-2FEA-8773-9F92-922A8CE70D0E}"/>
              </a:ext>
            </a:extLst>
          </p:cNvPr>
          <p:cNvSpPr>
            <a:spLocks noGrp="1"/>
          </p:cNvSpPr>
          <p:nvPr>
            <p:ph type="body" sz="quarter" idx="13" hasCustomPrompt="1"/>
          </p:nvPr>
        </p:nvSpPr>
        <p:spPr>
          <a:xfrm>
            <a:off x="2482850" y="4891719"/>
            <a:ext cx="7256463" cy="215444"/>
          </a:xfrm>
          <a:noFill/>
        </p:spPr>
        <p:txBody>
          <a:bodyPr wrap="square" lIns="0" tIns="0" rIns="0" bIns="0">
            <a:spAutoFit/>
          </a:bodyPr>
          <a:lstStyle>
            <a:lvl1pPr marL="0" indent="0">
              <a:spcBef>
                <a:spcPts val="0"/>
              </a:spcBef>
              <a:spcAft>
                <a:spcPts val="0"/>
              </a:spcAft>
              <a:buFont typeface="Arial" panose="020B0604020202020204" pitchFamily="34" charset="0"/>
              <a:buNone/>
              <a:defRPr sz="1400" spc="0" baseline="0">
                <a:solidFill>
                  <a:schemeClr val="bg1"/>
                </a:solidFill>
                <a:latin typeface="+mn-lt"/>
              </a:defRPr>
            </a:lvl1pPr>
          </a:lstStyle>
          <a:p>
            <a:pPr lvl="0"/>
            <a:r>
              <a:rPr lang="en-US"/>
              <a:t>Job title or another attribute</a:t>
            </a:r>
          </a:p>
        </p:txBody>
      </p:sp>
      <p:sp>
        <p:nvSpPr>
          <p:cNvPr id="3" name="Title 2">
            <a:extLst>
              <a:ext uri="{FF2B5EF4-FFF2-40B4-BE49-F238E27FC236}">
                <a16:creationId xmlns:a16="http://schemas.microsoft.com/office/drawing/2014/main" id="{893AADA0-6CA3-9903-2ECD-86BEBBEE6411}"/>
              </a:ext>
            </a:extLst>
          </p:cNvPr>
          <p:cNvSpPr>
            <a:spLocks noGrp="1"/>
          </p:cNvSpPr>
          <p:nvPr>
            <p:ph type="title"/>
          </p:nvPr>
        </p:nvSpPr>
        <p:spPr>
          <a:xfrm>
            <a:off x="2482850" y="1177602"/>
            <a:ext cx="7256463" cy="2911798"/>
          </a:xfrm>
        </p:spPr>
        <p:txBody>
          <a:bodyPr anchor="b" anchorCtr="0">
            <a:normAutofit/>
          </a:bodyPr>
          <a:lstStyle>
            <a:lvl1pPr>
              <a:lnSpc>
                <a:spcPct val="90000"/>
              </a:lnSpc>
              <a:defRPr sz="3600">
                <a:solidFill>
                  <a:schemeClr val="bg1"/>
                </a:solidFill>
                <a:latin typeface="+mj-lt"/>
              </a:defRPr>
            </a:lvl1pPr>
          </a:lstStyle>
          <a:p>
            <a:r>
              <a:rPr lang="en-US"/>
              <a:t>Click to edit Master title style</a:t>
            </a:r>
          </a:p>
        </p:txBody>
      </p:sp>
      <p:pic>
        <p:nvPicPr>
          <p:cNvPr id="11" name="Picture 10" descr="Quotation marks">
            <a:extLst>
              <a:ext uri="{FF2B5EF4-FFF2-40B4-BE49-F238E27FC236}">
                <a16:creationId xmlns:a16="http://schemas.microsoft.com/office/drawing/2014/main" id="{3425CD53-2A7D-2007-E862-FDADC36307A1}"/>
              </a:ext>
            </a:extLst>
          </p:cNvPr>
          <p:cNvPicPr>
            <a:picLocks noChangeAspect="1"/>
          </p:cNvPicPr>
          <p:nvPr userDrawn="1"/>
        </p:nvPicPr>
        <p:blipFill>
          <a:blip r:embed="rId3"/>
          <a:srcRect/>
          <a:stretch/>
        </p:blipFill>
        <p:spPr bwMode="black">
          <a:xfrm>
            <a:off x="564441" y="1042185"/>
            <a:ext cx="1271081" cy="1132055"/>
          </a:xfrm>
          <a:prstGeom prst="rect">
            <a:avLst/>
          </a:prstGeom>
        </p:spPr>
      </p:pic>
    </p:spTree>
    <p:extLst>
      <p:ext uri="{BB962C8B-B14F-4D97-AF65-F5344CB8AC3E}">
        <p14:creationId xmlns:p14="http://schemas.microsoft.com/office/powerpoint/2010/main" val="2022660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8C42C5-9D1B-8547-8199-B0D8C17707CB}"/>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19824"/>
          <a:stretch/>
        </p:blipFill>
        <p:spPr>
          <a:xfrm>
            <a:off x="2417010" y="0"/>
            <a:ext cx="9774990" cy="6858000"/>
          </a:xfrm>
          <a:prstGeom prst="rect">
            <a:avLst/>
          </a:prstGeom>
        </p:spPr>
      </p:pic>
      <p:sp>
        <p:nvSpPr>
          <p:cNvPr id="2" name="Title 1"/>
          <p:cNvSpPr>
            <a:spLocks noGrp="1"/>
          </p:cNvSpPr>
          <p:nvPr>
            <p:ph type="title" hasCustomPrompt="1"/>
          </p:nvPr>
        </p:nvSpPr>
        <p:spPr>
          <a:xfrm>
            <a:off x="585215" y="3091208"/>
            <a:ext cx="4773168"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83101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1">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6AA0B9-027D-8539-FF20-AFB01D1F7528}"/>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19824"/>
          <a:stretch/>
        </p:blipFill>
        <p:spPr>
          <a:xfrm>
            <a:off x="2417010" y="0"/>
            <a:ext cx="9774990" cy="6858000"/>
          </a:xfrm>
          <a:prstGeom prst="rect">
            <a:avLst/>
          </a:prstGeom>
        </p:spPr>
      </p:pic>
      <p:sp>
        <p:nvSpPr>
          <p:cNvPr id="2" name="Title 1"/>
          <p:cNvSpPr>
            <a:spLocks noGrp="1"/>
          </p:cNvSpPr>
          <p:nvPr>
            <p:ph type="title" hasCustomPrompt="1"/>
          </p:nvPr>
        </p:nvSpPr>
        <p:spPr>
          <a:xfrm>
            <a:off x="585216" y="3088623"/>
            <a:ext cx="4772847"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77284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709870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D5FC56-4517-D1AD-EA54-49ECDFA7612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p:cNvSpPr>
            <a:spLocks noGrp="1"/>
          </p:cNvSpPr>
          <p:nvPr>
            <p:ph type="title" hasCustomPrompt="1"/>
          </p:nvPr>
        </p:nvSpPr>
        <p:spPr>
          <a:xfrm>
            <a:off x="585216" y="3091208"/>
            <a:ext cx="9144000" cy="443198"/>
          </a:xfrm>
          <a:noFill/>
        </p:spPr>
        <p:txBody>
          <a:bodyPr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75144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79DAA2-FFF6-E1D5-7BF6-E98C822B2F5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p:cNvSpPr>
            <a:spLocks noGrp="1"/>
          </p:cNvSpPr>
          <p:nvPr>
            <p:ph type="title" hasCustomPrompt="1"/>
          </p:nvPr>
        </p:nvSpPr>
        <p:spPr>
          <a:xfrm>
            <a:off x="585216" y="3088623"/>
            <a:ext cx="4772847"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77284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11166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3">
    <p:bg bwMode="gray">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56D10-0030-D9D3-52FE-13D839CE63B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p:cNvSpPr>
            <a:spLocks noGrp="1"/>
          </p:cNvSpPr>
          <p:nvPr>
            <p:ph type="title" hasCustomPrompt="1"/>
          </p:nvPr>
        </p:nvSpPr>
        <p:spPr>
          <a:xfrm>
            <a:off x="585216" y="3091208"/>
            <a:ext cx="8542742" cy="4431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4389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3">
    <p:bg bwMode="gray">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4A2250-4B7E-6E63-E698-996FB39D2C1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p:cNvSpPr>
            <a:spLocks noGrp="1"/>
          </p:cNvSpPr>
          <p:nvPr>
            <p:ph type="title" hasCustomPrompt="1"/>
          </p:nvPr>
        </p:nvSpPr>
        <p:spPr>
          <a:xfrm>
            <a:off x="585216" y="3088623"/>
            <a:ext cx="9144000" cy="443198"/>
          </a:xfrm>
          <a:noFill/>
        </p:spPr>
        <p:txBody>
          <a:bodyPr lIns="0" tIns="0" rIns="0" bIns="0" anchor="b" anchorCtr="0">
            <a:spAutoFit/>
          </a:bodyPr>
          <a:lstStyle>
            <a:lvl1pPr algn="l" defTabSz="932742" rtl="0" eaLnBrk="1" latinLnBrk="0" hangingPunct="1">
              <a:lnSpc>
                <a:spcPct val="90000"/>
              </a:lnSpc>
              <a:spcBef>
                <a:spcPct val="0"/>
              </a:spcBef>
              <a:buNone/>
              <a:defRPr lang="en-US" sz="3200" b="0" kern="1200" cap="none" spc="-50" baseline="0" dirty="0">
                <a:ln w="3175">
                  <a:noFill/>
                </a:ln>
                <a:solidFill>
                  <a:schemeClr val="accent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495665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457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8941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5">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552F5-A279-E01D-8684-06A66C8E3A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419602"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0"/>
            <a:ext cx="441960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7" name="Picture Placeholder" descr="This photo is a 'placeholder' only. Drag or drop your photo here, or click and tap the center to insert a photo.">
            <a:extLst>
              <a:ext uri="{FF2B5EF4-FFF2-40B4-BE49-F238E27FC236}">
                <a16:creationId xmlns:a16="http://schemas.microsoft.com/office/drawing/2014/main" id="{A02A72DD-8168-61B6-9FF1-1DF8840DE8A9}"/>
              </a:ext>
            </a:extLst>
          </p:cNvPr>
          <p:cNvSpPr>
            <a:spLocks noGrp="1"/>
          </p:cNvSpPr>
          <p:nvPr>
            <p:ph type="pic" sz="quarter" idx="14"/>
          </p:nvPr>
        </p:nvSpPr>
        <p:spPr bwMode="ltGray">
          <a:xfrm>
            <a:off x="6066182" y="1209017"/>
            <a:ext cx="4419601" cy="4419601"/>
          </a:xfrm>
          <a:prstGeom prst="roundRect">
            <a:avLst>
              <a:gd name="adj" fmla="val 21738"/>
            </a:avLst>
          </a:prstGeo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endParaRPr lang="en-US" dirty="0"/>
          </a:p>
          <a:p>
            <a:r>
              <a:rPr lang="en-US" dirty="0"/>
              <a:t>Drag &amp; drop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94874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65B203D6-28D8-49EF-2E9F-2825A9C395D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Title 1">
            <a:extLst>
              <a:ext uri="{FF2B5EF4-FFF2-40B4-BE49-F238E27FC236}">
                <a16:creationId xmlns:a16="http://schemas.microsoft.com/office/drawing/2014/main" id="{08079CCE-8626-53E5-1C9C-E9081D2B67CD}"/>
              </a:ext>
            </a:extLst>
          </p:cNvPr>
          <p:cNvSpPr>
            <a:spLocks noGrp="1"/>
          </p:cNvSpPr>
          <p:nvPr>
            <p:ph type="title"/>
          </p:nvPr>
        </p:nvSpPr>
        <p:spPr>
          <a:xfrm>
            <a:off x="4255769" y="1769814"/>
            <a:ext cx="5504688" cy="307777"/>
          </a:xfrm>
        </p:spPr>
        <p:txBody>
          <a:bodyPr/>
          <a:lstStyle>
            <a:lvl1pPr marL="0" algn="l" defTabSz="457200" rtl="0" eaLnBrk="1" latinLnBrk="0" hangingPunct="1">
              <a:lnSpc>
                <a:spcPct val="100000"/>
              </a:lnSpc>
              <a:spcBef>
                <a:spcPct val="0"/>
              </a:spcBef>
              <a:buNone/>
              <a:defRPr lang="en-US" sz="2000" b="0" kern="1200" cap="none" spc="-50" baseline="0" dirty="0">
                <a:ln w="3175">
                  <a:noFill/>
                </a:ln>
                <a:solidFill>
                  <a:schemeClr val="bg1"/>
                </a:solidFill>
                <a:effectLst/>
                <a:latin typeface="+mn-lt"/>
                <a:ea typeface="+mn-ea"/>
                <a:cs typeface="Segoe UI" panose="020B0502040204020203"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8845B3A2-DAC2-0B7B-1866-377A5A244AC2}"/>
              </a:ext>
            </a:extLst>
          </p:cNvPr>
          <p:cNvSpPr>
            <a:spLocks noGrp="1"/>
          </p:cNvSpPr>
          <p:nvPr>
            <p:ph type="body" sz="quarter" idx="12" hasCustomPrompt="1"/>
          </p:nvPr>
        </p:nvSpPr>
        <p:spPr>
          <a:xfrm>
            <a:off x="585216" y="1572227"/>
            <a:ext cx="3361943" cy="553998"/>
          </a:xfrm>
          <a:noFill/>
        </p:spPr>
        <p:txBody>
          <a:bodyPr wrap="square" lIns="0" tIns="0" rIns="0" bIns="0">
            <a:spAutoFit/>
          </a:bodyPr>
          <a:lstStyle>
            <a:lvl1pPr marL="0" indent="0" algn="l" defTabSz="457200" rtl="0" eaLnBrk="1" latinLnBrk="0" hangingPunct="1">
              <a:lnSpc>
                <a:spcPct val="100000"/>
              </a:lnSpc>
              <a:spcBef>
                <a:spcPct val="0"/>
              </a:spcBef>
              <a:spcAft>
                <a:spcPts val="0"/>
              </a:spcAft>
              <a:buFont typeface="Arial" panose="020B0604020202020204" pitchFamily="34" charset="0"/>
              <a:buNone/>
              <a:defRPr lang="en-US" sz="3600" b="0" kern="1200" cap="none" spc="-50" baseline="0" dirty="0">
                <a:ln w="3175">
                  <a:noFill/>
                </a:ln>
                <a:solidFill>
                  <a:schemeClr val="accent1"/>
                </a:solidFill>
                <a:effectLst/>
                <a:latin typeface="+mj-lt"/>
                <a:ea typeface="+mn-ea"/>
                <a:cs typeface="Segoe UI" panose="020B0502040204020203" pitchFamily="34" charset="0"/>
              </a:defRPr>
            </a:lvl1pPr>
          </a:lstStyle>
          <a:p>
            <a:pPr lvl="0"/>
            <a:r>
              <a:rPr lang="en-US"/>
              <a:t>Thank you.</a:t>
            </a:r>
          </a:p>
        </p:txBody>
      </p:sp>
    </p:spTree>
    <p:extLst>
      <p:ext uri="{BB962C8B-B14F-4D97-AF65-F5344CB8AC3E}">
        <p14:creationId xmlns:p14="http://schemas.microsoft.com/office/powerpoint/2010/main" val="19047533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272">
          <p15:clr>
            <a:srgbClr val="FBAE40"/>
          </p15:clr>
        </p15:guide>
        <p15:guide id="3" orient="horz" pos="91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2">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F0F127D-8512-846C-2C30-5A85666BF445}"/>
              </a:ext>
            </a:extLst>
          </p:cNvPr>
          <p:cNvSpPr>
            <a:spLocks noGrp="1"/>
          </p:cNvSpPr>
          <p:nvPr>
            <p:ph type="body" sz="quarter" idx="12" hasCustomPrompt="1"/>
          </p:nvPr>
        </p:nvSpPr>
        <p:spPr>
          <a:xfrm>
            <a:off x="6090921" y="4612614"/>
            <a:ext cx="5524500" cy="553998"/>
          </a:xfrm>
          <a:noFill/>
        </p:spPr>
        <p:txBody>
          <a:bodyPr wrap="square" lIns="0" tIns="0" rIns="0" bIns="0">
            <a:spAutoFit/>
          </a:bodyPr>
          <a:lstStyle>
            <a:lvl1pPr marL="0" indent="0" algn="r" defTabSz="457200" rtl="0" eaLnBrk="1" latinLnBrk="0" hangingPunct="1">
              <a:lnSpc>
                <a:spcPct val="100000"/>
              </a:lnSpc>
              <a:spcBef>
                <a:spcPct val="0"/>
              </a:spcBef>
              <a:spcAft>
                <a:spcPts val="0"/>
              </a:spcAft>
              <a:buFont typeface="Arial" panose="020B0604020202020204" pitchFamily="34" charset="0"/>
              <a:buNone/>
              <a:defRPr lang="en-US" sz="3600" b="0" kern="1200" cap="none" spc="-50" baseline="0" dirty="0">
                <a:ln w="3175">
                  <a:noFill/>
                </a:ln>
                <a:solidFill>
                  <a:schemeClr val="accent1"/>
                </a:solidFill>
                <a:effectLst/>
                <a:latin typeface="+mj-lt"/>
                <a:ea typeface="+mn-ea"/>
                <a:cs typeface="Segoe UI" panose="020B0502040204020203" pitchFamily="34" charset="0"/>
              </a:defRPr>
            </a:lvl1pPr>
          </a:lstStyle>
          <a:p>
            <a:pPr lvl="0"/>
            <a:r>
              <a:rPr lang="en-US"/>
              <a:t>Thank you.</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65B203D6-28D8-49EF-2E9F-2825A9C395D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7A38A2C9-D8C3-D252-BC8C-25222F314054}"/>
              </a:ext>
            </a:extLst>
          </p:cNvPr>
          <p:cNvSpPr>
            <a:spLocks noGrp="1"/>
          </p:cNvSpPr>
          <p:nvPr>
            <p:ph type="title"/>
          </p:nvPr>
        </p:nvSpPr>
        <p:spPr>
          <a:xfrm>
            <a:off x="588263" y="1766555"/>
            <a:ext cx="5502658" cy="307777"/>
          </a:xfrm>
        </p:spPr>
        <p:txBody>
          <a:bodyPr/>
          <a:lstStyle>
            <a:lvl1pPr marL="0" algn="l" defTabSz="457200" rtl="0" eaLnBrk="1" latinLnBrk="0" hangingPunct="1">
              <a:lnSpc>
                <a:spcPct val="100000"/>
              </a:lnSpc>
              <a:spcBef>
                <a:spcPct val="0"/>
              </a:spcBef>
              <a:buNone/>
              <a:defRPr lang="en-US" sz="2000" b="0" kern="1200" cap="none" spc="-50" baseline="0" dirty="0">
                <a:ln w="3175">
                  <a:noFill/>
                </a:ln>
                <a:solidFill>
                  <a:schemeClr val="bg1"/>
                </a:solidFill>
                <a:effectLst/>
                <a:latin typeface="+mn-lt"/>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944924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912">
          <p15:clr>
            <a:srgbClr val="FBAE40"/>
          </p15:clr>
        </p15:guide>
        <p15:guide id="3" orient="horz" pos="127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 3">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5" name="MS logo gray - EMF" descr="Microsoft logo, gray text version">
            <a:extLst>
              <a:ext uri="{FF2B5EF4-FFF2-40B4-BE49-F238E27FC236}">
                <a16:creationId xmlns:a16="http://schemas.microsoft.com/office/drawing/2014/main" id="{65B203D6-28D8-49EF-2E9F-2825A9C395D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4F8C85E6-DBED-FCF3-8B7D-1F82C6DBBCB7}"/>
              </a:ext>
            </a:extLst>
          </p:cNvPr>
          <p:cNvSpPr>
            <a:spLocks noGrp="1"/>
          </p:cNvSpPr>
          <p:nvPr>
            <p:ph type="title"/>
          </p:nvPr>
        </p:nvSpPr>
        <p:spPr>
          <a:xfrm>
            <a:off x="588263" y="1845276"/>
            <a:ext cx="11018520" cy="553998"/>
          </a:xfrm>
        </p:spPr>
        <p:txBody>
          <a:bodyPr/>
          <a:lstStyle>
            <a:lvl1pPr marL="0" algn="l" defTabSz="457200" rtl="0" eaLnBrk="1" latinLnBrk="0" hangingPunct="1">
              <a:defRPr lang="en-US" sz="3600" b="1" kern="1200" dirty="0">
                <a:gradFill>
                  <a:gsLst>
                    <a:gs pos="0">
                      <a:srgbClr val="FF5C39"/>
                    </a:gs>
                    <a:gs pos="100000">
                      <a:srgbClr val="C73ECC"/>
                    </a:gs>
                  </a:gsLst>
                  <a:lin ang="3900000" scaled="0"/>
                </a:gradFill>
                <a:latin typeface="Segoe UI" panose="020B0502040204020203" pitchFamily="34" charset="0"/>
                <a:ea typeface="+mn-ea"/>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17709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1286506"/>
          </a:xfrm>
        </p:spPr>
        <p:txBody>
          <a:bodyPr>
            <a:spAutoFit/>
          </a:bodyPr>
          <a:lstStyle>
            <a:lvl1pPr>
              <a:defRPr sz="2000">
                <a:latin typeface="+mn-lt"/>
              </a:defRPr>
            </a:lvl1pPr>
            <a:lvl2pPr>
              <a:defRPr sz="1600">
                <a:latin typeface="+mn-lt"/>
              </a:defRPr>
            </a:lvl2pPr>
            <a:lvl3pPr>
              <a:defRPr sz="1400">
                <a:latin typeface="+mn-lt"/>
              </a:defRPr>
            </a:lvl3pPr>
            <a:lvl4pPr>
              <a:defRPr sz="1200">
                <a:latin typeface="+mn-lt"/>
              </a:defRPr>
            </a:lvl4pPr>
            <a:lvl5pP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839044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3393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4260778"/>
            <a:ext cx="433589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Picture Placeholder" descr="This photo is a 'placeholder' only. Drag or drop your photo here, or click and tap the center to insert a photo.">
            <a:extLst>
              <a:ext uri="{FF2B5EF4-FFF2-40B4-BE49-F238E27FC236}">
                <a16:creationId xmlns:a16="http://schemas.microsoft.com/office/drawing/2014/main" id="{E9C6438B-8AA6-6FF8-579B-E6859D9CFF89}"/>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cxnSp>
        <p:nvCxnSpPr>
          <p:cNvPr id="8" name="Straight Connector 7">
            <a:extLst>
              <a:ext uri="{FF2B5EF4-FFF2-40B4-BE49-F238E27FC236}">
                <a16:creationId xmlns:a16="http://schemas.microsoft.com/office/drawing/2014/main" id="{D9E5E791-B100-3AA7-21F7-E48EDD0B5D63}"/>
              </a:ext>
              <a:ext uri="{C183D7F6-B498-43B3-948B-1728B52AA6E4}">
                <adec:decorative xmlns:adec="http://schemas.microsoft.com/office/drawing/2017/decorative" val="1"/>
              </a:ext>
            </a:extLst>
          </p:cNvPr>
          <p:cNvCxnSpPr>
            <a:cxnSpLocks/>
          </p:cNvCxnSpPr>
          <p:nvPr userDrawn="1"/>
        </p:nvCxnSpPr>
        <p:spPr>
          <a:xfrm>
            <a:off x="585216" y="3915473"/>
            <a:ext cx="3182112" cy="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204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4F3F5"/>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22511163"/>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 id="2147485080" r:id="rId12"/>
    <p:sldLayoutId id="2147485081" r:id="rId13"/>
    <p:sldLayoutId id="2147485082" r:id="rId14"/>
    <p:sldLayoutId id="2147485083" r:id="rId15"/>
    <p:sldLayoutId id="2147485084" r:id="rId16"/>
    <p:sldLayoutId id="2147485085" r:id="rId17"/>
    <p:sldLayoutId id="2147485086" r:id="rId18"/>
    <p:sldLayoutId id="2147485087" r:id="rId19"/>
    <p:sldLayoutId id="2147485088" r:id="rId20"/>
    <p:sldLayoutId id="2147485089" r:id="rId21"/>
    <p:sldLayoutId id="2147485090" r:id="rId22"/>
    <p:sldLayoutId id="2147485091" r:id="rId23"/>
    <p:sldLayoutId id="2147485092" r:id="rId24"/>
    <p:sldLayoutId id="2147485093" r:id="rId25"/>
    <p:sldLayoutId id="2147485094" r:id="rId26"/>
    <p:sldLayoutId id="2147485095" r:id="rId27"/>
    <p:sldLayoutId id="2147485096" r:id="rId28"/>
    <p:sldLayoutId id="2147485097" r:id="rId29"/>
    <p:sldLayoutId id="2147485098" r:id="rId30"/>
    <p:sldLayoutId id="2147485099" r:id="rId31"/>
    <p:sldLayoutId id="2147485100" r:id="rId32"/>
    <p:sldLayoutId id="2147485101" r:id="rId33"/>
    <p:sldLayoutId id="2147485102" r:id="rId34"/>
    <p:sldLayoutId id="2147485103" r:id="rId35"/>
    <p:sldLayoutId id="2147485104" r:id="rId36"/>
    <p:sldLayoutId id="2147485105" r:id="rId37"/>
    <p:sldLayoutId id="2147485106" r:id="rId38"/>
    <p:sldLayoutId id="2147485107" r:id="rId39"/>
    <p:sldLayoutId id="2147485108" r:id="rId40"/>
    <p:sldLayoutId id="2147485109" r:id="rId41"/>
    <p:sldLayoutId id="2147485110" r:id="rId42"/>
    <p:sldLayoutId id="2147485111" r:id="rId43"/>
    <p:sldLayoutId id="2147485112" r:id="rId44"/>
    <p:sldLayoutId id="2147485113" r:id="rId45"/>
    <p:sldLayoutId id="2147485114" r:id="rId46"/>
    <p:sldLayoutId id="2147485115" r:id="rId47"/>
    <p:sldLayoutId id="2147485116" r:id="rId48"/>
    <p:sldLayoutId id="2147485117" r:id="rId49"/>
    <p:sldLayoutId id="2147485118" r:id="rId50"/>
    <p:sldLayoutId id="2147485119" r:id="rId51"/>
    <p:sldLayoutId id="2147485120" r:id="rId52"/>
    <p:sldLayoutId id="2147485121" r:id="rId53"/>
    <p:sldLayoutId id="2147485122" r:id="rId54"/>
    <p:sldLayoutId id="2147485123" r:id="rId55"/>
    <p:sldLayoutId id="2147485124" r:id="rId56"/>
    <p:sldLayoutId id="2147485125" r:id="rId57"/>
    <p:sldLayoutId id="2147485126" r:id="rId58"/>
    <p:sldLayoutId id="2147485127" r:id="rId59"/>
    <p:sldLayoutId id="2147485128" r:id="rId60"/>
    <p:sldLayoutId id="2147485129" r:id="rId61"/>
    <p:sldLayoutId id="2147485130" r:id="rId62"/>
    <p:sldLayoutId id="2147485131" r:id="rId63"/>
    <p:sldLayoutId id="2147485132" r:id="rId64"/>
    <p:sldLayoutId id="2147485133" r:id="rId65"/>
    <p:sldLayoutId id="2147485134" r:id="rId66"/>
    <p:sldLayoutId id="2147485135" r:id="rId67"/>
    <p:sldLayoutId id="2147485136" r:id="rId68"/>
    <p:sldLayoutId id="2147485137" r:id="rId69"/>
    <p:sldLayoutId id="2147485138" r:id="rId70"/>
    <p:sldLayoutId id="2147485139" r:id="rId71"/>
    <p:sldLayoutId id="2147485140" r:id="rId72"/>
    <p:sldLayoutId id="2147485141" r:id="rId73"/>
    <p:sldLayoutId id="2147485142" r:id="rId74"/>
    <p:sldLayoutId id="2147485143" r:id="rId75"/>
    <p:sldLayoutId id="2147485144" r:id="rId76"/>
    <p:sldLayoutId id="2147485145" r:id="rId77"/>
    <p:sldLayoutId id="2147485146" r:id="rId78"/>
    <p:sldLayoutId id="2147485147" r:id="rId79"/>
    <p:sldLayoutId id="2147485148" r:id="rId80"/>
    <p:sldLayoutId id="2147485149" r:id="rId81"/>
    <p:sldLayoutId id="2147485150" r:id="rId82"/>
    <p:sldLayoutId id="2147485151" r:id="rId83"/>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3.png"/><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hyperlink" Target="https://copilot.microsoft.com/" TargetMode="Externa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hyperlink" Target="https://aka.ms/explore-a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5DD1-EAB8-8AB8-FAB2-B65226E5B3DB}"/>
              </a:ext>
            </a:extLst>
          </p:cNvPr>
          <p:cNvSpPr>
            <a:spLocks noGrp="1"/>
          </p:cNvSpPr>
          <p:nvPr>
            <p:ph type="title"/>
          </p:nvPr>
        </p:nvSpPr>
        <p:spPr>
          <a:xfrm>
            <a:off x="585215" y="2819603"/>
            <a:ext cx="4773168" cy="1218795"/>
          </a:xfrm>
        </p:spPr>
        <p:txBody>
          <a:bodyPr vert="horz" wrap="square" lIns="0" tIns="0" rIns="0" bIns="0" rtlCol="0" anchor="b">
            <a:spAutoFit/>
          </a:bodyPr>
          <a:lstStyle/>
          <a:p>
            <a:r>
              <a:rPr lang="en-US" sz="4400" dirty="0">
                <a:solidFill>
                  <a:schemeClr val="tx1"/>
                </a:solidFill>
                <a:ea typeface="+mj-ea"/>
                <a:cs typeface="+mj-cs"/>
              </a:rPr>
              <a:t>Microsoft Learn</a:t>
            </a:r>
            <a:br>
              <a:rPr lang="en-US" dirty="0">
                <a:ea typeface="+mj-ea"/>
                <a:cs typeface="+mj-cs"/>
              </a:rPr>
            </a:br>
            <a:r>
              <a:rPr lang="en-US" sz="4400" dirty="0">
                <a:gradFill flip="none" rotWithShape="1">
                  <a:gsLst>
                    <a:gs pos="0">
                      <a:schemeClr val="accent1"/>
                    </a:gs>
                    <a:gs pos="100000">
                      <a:schemeClr val="accent2"/>
                    </a:gs>
                  </a:gsLst>
                  <a:lin ang="10800000" scaled="1"/>
                  <a:tileRect/>
                </a:gradFill>
                <a:ea typeface="+mj-ea"/>
                <a:cs typeface="+mj-cs"/>
              </a:rPr>
              <a:t>Spark possibility</a:t>
            </a:r>
          </a:p>
        </p:txBody>
      </p:sp>
      <p:sp>
        <p:nvSpPr>
          <p:cNvPr id="3" name="TextBox 2">
            <a:extLst>
              <a:ext uri="{FF2B5EF4-FFF2-40B4-BE49-F238E27FC236}">
                <a16:creationId xmlns:a16="http://schemas.microsoft.com/office/drawing/2014/main" id="{D382A955-5DA0-D95F-4045-D33BAC241BA8}"/>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54751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3DE2-B151-D805-01AD-8430413E2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7F25F-CFD4-10D3-B580-2E6B403B3762}"/>
              </a:ext>
            </a:extLst>
          </p:cNvPr>
          <p:cNvSpPr>
            <a:spLocks noGrp="1"/>
          </p:cNvSpPr>
          <p:nvPr>
            <p:ph type="title"/>
          </p:nvPr>
        </p:nvSpPr>
        <p:spPr>
          <a:xfrm>
            <a:off x="588263" y="457200"/>
            <a:ext cx="11018520" cy="492443"/>
          </a:xfrm>
        </p:spPr>
        <p:txBody>
          <a:bodyPr/>
          <a:lstStyle/>
          <a:p>
            <a:r>
              <a:rPr lang="en-US" dirty="0"/>
              <a:t>Unit 1: Getting Started      </a:t>
            </a:r>
          </a:p>
        </p:txBody>
      </p:sp>
      <p:sp>
        <p:nvSpPr>
          <p:cNvPr id="52" name="Rectangle: Rounded Corners 51">
            <a:extLst>
              <a:ext uri="{FF2B5EF4-FFF2-40B4-BE49-F238E27FC236}">
                <a16:creationId xmlns:a16="http://schemas.microsoft.com/office/drawing/2014/main" id="{410FB810-9C14-4758-5B79-A02491AA419E}"/>
              </a:ext>
              <a:ext uri="{C183D7F6-B498-43B3-948B-1728B52AA6E4}">
                <adec:decorative xmlns:adec="http://schemas.microsoft.com/office/drawing/2017/decorative" val="1"/>
              </a:ext>
            </a:extLst>
          </p:cNvPr>
          <p:cNvSpPr/>
          <p:nvPr/>
        </p:nvSpPr>
        <p:spPr bwMode="auto">
          <a:xfrm>
            <a:off x="587373" y="1320801"/>
            <a:ext cx="6468893" cy="3594100"/>
          </a:xfrm>
          <a:prstGeom prst="roundRect">
            <a:avLst>
              <a:gd name="adj" fmla="val 44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a:spcBef>
                <a:spcPts val="600"/>
              </a:spcBef>
            </a:pPr>
            <a:endParaRPr lang="en-US" sz="1200">
              <a:solidFill>
                <a:schemeClr val="tx1"/>
              </a:solidFill>
            </a:endParaRPr>
          </a:p>
        </p:txBody>
      </p:sp>
      <p:sp>
        <p:nvSpPr>
          <p:cNvPr id="53" name="Arrow: Bent 52">
            <a:extLst>
              <a:ext uri="{FF2B5EF4-FFF2-40B4-BE49-F238E27FC236}">
                <a16:creationId xmlns:a16="http://schemas.microsoft.com/office/drawing/2014/main" id="{BACDBFCC-3E58-6ACA-CDA6-023D66D8EF03}"/>
              </a:ext>
              <a:ext uri="{C183D7F6-B498-43B3-948B-1728B52AA6E4}">
                <adec:decorative xmlns:adec="http://schemas.microsoft.com/office/drawing/2017/decorative" val="1"/>
              </a:ext>
            </a:extLst>
          </p:cNvPr>
          <p:cNvSpPr/>
          <p:nvPr/>
        </p:nvSpPr>
        <p:spPr bwMode="auto">
          <a:xfrm rot="10800000">
            <a:off x="4038597" y="5256740"/>
            <a:ext cx="1314452" cy="375707"/>
          </a:xfrm>
          <a:prstGeom prst="bentArrow">
            <a:avLst>
              <a:gd name="adj1" fmla="val 25000"/>
              <a:gd name="adj2" fmla="val 0"/>
              <a:gd name="adj3" fmla="val 25000"/>
              <a:gd name="adj4" fmla="val 51201"/>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4" name="Rectangle: Rounded Corners 53">
            <a:extLst>
              <a:ext uri="{FF2B5EF4-FFF2-40B4-BE49-F238E27FC236}">
                <a16:creationId xmlns:a16="http://schemas.microsoft.com/office/drawing/2014/main" id="{2EA63B2F-92D3-AAF9-5E60-EE75A7584D1F}"/>
              </a:ext>
              <a:ext uri="{C183D7F6-B498-43B3-948B-1728B52AA6E4}">
                <adec:decorative xmlns:adec="http://schemas.microsoft.com/office/drawing/2017/decorative" val="1"/>
              </a:ext>
            </a:extLst>
          </p:cNvPr>
          <p:cNvSpPr>
            <a:spLocks/>
          </p:cNvSpPr>
          <p:nvPr/>
        </p:nvSpPr>
        <p:spPr bwMode="auto">
          <a:xfrm>
            <a:off x="709155" y="1430429"/>
            <a:ext cx="402095" cy="3358895"/>
          </a:xfrm>
          <a:prstGeom prst="roundRect">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tx1"/>
              </a:solidFill>
              <a:cs typeface="Segoe UI" pitchFamily="34" charset="0"/>
            </a:endParaRPr>
          </a:p>
        </p:txBody>
      </p:sp>
      <p:pic>
        <p:nvPicPr>
          <p:cNvPr id="55" name="Picture 54">
            <a:extLst>
              <a:ext uri="{FF2B5EF4-FFF2-40B4-BE49-F238E27FC236}">
                <a16:creationId xmlns:a16="http://schemas.microsoft.com/office/drawing/2014/main" id="{DCD68058-67ED-934E-9C59-C91DF463BC02}"/>
              </a:ext>
              <a:ext uri="{C183D7F6-B498-43B3-948B-1728B52AA6E4}">
                <adec:decorative xmlns:adec="http://schemas.microsoft.com/office/drawing/2017/decorative" val="1"/>
              </a:ext>
            </a:extLst>
          </p:cNvPr>
          <p:cNvPicPr>
            <a:picLocks noChangeAspect="1"/>
          </p:cNvPicPr>
          <p:nvPr/>
        </p:nvPicPr>
        <p:blipFill>
          <a:blip r:embed="rId2" cstate="screen">
            <a:clrChange>
              <a:clrFrom>
                <a:srgbClr val="E8E6DF"/>
              </a:clrFrom>
              <a:clrTo>
                <a:srgbClr val="E8E6DF">
                  <a:alpha val="0"/>
                </a:srgbClr>
              </a:clrTo>
            </a:clrChange>
            <a:extLst>
              <a:ext uri="{28A0092B-C50C-407E-A947-70E740481C1C}">
                <a14:useLocalDpi xmlns:a14="http://schemas.microsoft.com/office/drawing/2010/main"/>
              </a:ext>
            </a:extLst>
          </a:blip>
          <a:srcRect/>
          <a:stretch/>
        </p:blipFill>
        <p:spPr>
          <a:xfrm flipH="1">
            <a:off x="0" y="1601259"/>
            <a:ext cx="4838700" cy="5239654"/>
          </a:xfrm>
          <a:custGeom>
            <a:avLst/>
            <a:gdLst>
              <a:gd name="connsiteX0" fmla="*/ 4552950 w 4552950"/>
              <a:gd name="connsiteY0" fmla="*/ 0 h 4930226"/>
              <a:gd name="connsiteX1" fmla="*/ 0 w 4552950"/>
              <a:gd name="connsiteY1" fmla="*/ 0 h 4930226"/>
              <a:gd name="connsiteX2" fmla="*/ 0 w 4552950"/>
              <a:gd name="connsiteY2" fmla="*/ 3430933 h 4930226"/>
              <a:gd name="connsiteX3" fmla="*/ 605790 w 4552950"/>
              <a:gd name="connsiteY3" fmla="*/ 3430933 h 4930226"/>
              <a:gd name="connsiteX4" fmla="*/ 605790 w 4552950"/>
              <a:gd name="connsiteY4" fmla="*/ 3850033 h 4930226"/>
              <a:gd name="connsiteX5" fmla="*/ 184461 w 4552950"/>
              <a:gd name="connsiteY5" fmla="*/ 3850033 h 4930226"/>
              <a:gd name="connsiteX6" fmla="*/ 176858 w 4552950"/>
              <a:gd name="connsiteY6" fmla="*/ 3863458 h 4930226"/>
              <a:gd name="connsiteX7" fmla="*/ 50431 w 4552950"/>
              <a:gd name="connsiteY7" fmla="*/ 4013544 h 4930226"/>
              <a:gd name="connsiteX8" fmla="*/ 0 w 4552950"/>
              <a:gd name="connsiteY8" fmla="*/ 4064612 h 4930226"/>
              <a:gd name="connsiteX9" fmla="*/ 0 w 4552950"/>
              <a:gd name="connsiteY9" fmla="*/ 4930226 h 4930226"/>
              <a:gd name="connsiteX10" fmla="*/ 4552950 w 4552950"/>
              <a:gd name="connsiteY10" fmla="*/ 4930226 h 4930226"/>
              <a:gd name="connsiteX11" fmla="*/ 4552950 w 4552950"/>
              <a:gd name="connsiteY11" fmla="*/ 0 h 49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2950" h="4930226">
                <a:moveTo>
                  <a:pt x="4552950" y="0"/>
                </a:moveTo>
                <a:lnTo>
                  <a:pt x="0" y="0"/>
                </a:lnTo>
                <a:lnTo>
                  <a:pt x="0" y="3430933"/>
                </a:lnTo>
                <a:lnTo>
                  <a:pt x="605790" y="3430933"/>
                </a:lnTo>
                <a:lnTo>
                  <a:pt x="605790" y="3850033"/>
                </a:lnTo>
                <a:lnTo>
                  <a:pt x="184461" y="3850033"/>
                </a:lnTo>
                <a:lnTo>
                  <a:pt x="176858" y="3863458"/>
                </a:lnTo>
                <a:cubicBezTo>
                  <a:pt x="146562" y="3908990"/>
                  <a:pt x="99279" y="3962494"/>
                  <a:pt x="50431" y="4013544"/>
                </a:cubicBezTo>
                <a:lnTo>
                  <a:pt x="0" y="4064612"/>
                </a:lnTo>
                <a:lnTo>
                  <a:pt x="0" y="4930226"/>
                </a:lnTo>
                <a:lnTo>
                  <a:pt x="4552950" y="4930226"/>
                </a:lnTo>
                <a:lnTo>
                  <a:pt x="4552950" y="0"/>
                </a:lnTo>
                <a:close/>
              </a:path>
            </a:pathLst>
          </a:custGeom>
        </p:spPr>
      </p:pic>
      <p:sp>
        <p:nvSpPr>
          <p:cNvPr id="56" name="Arrow: Bent 55">
            <a:extLst>
              <a:ext uri="{FF2B5EF4-FFF2-40B4-BE49-F238E27FC236}">
                <a16:creationId xmlns:a16="http://schemas.microsoft.com/office/drawing/2014/main" id="{77BEC889-C128-0AD2-FE84-DDA4EA7EBC52}"/>
              </a:ext>
              <a:ext uri="{C183D7F6-B498-43B3-948B-1728B52AA6E4}">
                <adec:decorative xmlns:adec="http://schemas.microsoft.com/office/drawing/2017/decorative" val="1"/>
              </a:ext>
            </a:extLst>
          </p:cNvPr>
          <p:cNvSpPr/>
          <p:nvPr/>
        </p:nvSpPr>
        <p:spPr bwMode="auto">
          <a:xfrm>
            <a:off x="5353050" y="5092571"/>
            <a:ext cx="1491121" cy="389193"/>
          </a:xfrm>
          <a:prstGeom prst="bentArrow">
            <a:avLst>
              <a:gd name="adj1" fmla="val 25000"/>
              <a:gd name="adj2" fmla="val 0"/>
              <a:gd name="adj3" fmla="val 25000"/>
              <a:gd name="adj4" fmla="val 52364"/>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57" name="Picture 56">
            <a:extLst>
              <a:ext uri="{FF2B5EF4-FFF2-40B4-BE49-F238E27FC236}">
                <a16:creationId xmlns:a16="http://schemas.microsoft.com/office/drawing/2014/main" id="{6E6697F7-23A1-178C-BC33-8222F7E122B9}"/>
              </a:ext>
              <a:ext uri="{C183D7F6-B498-43B3-948B-1728B52AA6E4}">
                <adec:decorative xmlns:adec="http://schemas.microsoft.com/office/drawing/2017/decorative" val="1"/>
              </a:ext>
            </a:extLst>
          </p:cNvPr>
          <p:cNvPicPr>
            <a:picLocks noChangeAspect="1"/>
          </p:cNvPicPr>
          <p:nvPr/>
        </p:nvPicPr>
        <p:blipFill>
          <a:blip r:embed="rId3" cstate="screen">
            <a:clrChange>
              <a:clrFrom>
                <a:srgbClr val="E8E6DF"/>
              </a:clrFrom>
              <a:clrTo>
                <a:srgbClr val="E8E6DF">
                  <a:alpha val="0"/>
                </a:srgbClr>
              </a:clrTo>
            </a:clrChange>
            <a:extLst>
              <a:ext uri="{28A0092B-C50C-407E-A947-70E740481C1C}">
                <a14:useLocalDpi xmlns:a14="http://schemas.microsoft.com/office/drawing/2010/main"/>
              </a:ext>
            </a:extLst>
          </a:blip>
          <a:srcRect b="-2"/>
          <a:stretch/>
        </p:blipFill>
        <p:spPr>
          <a:xfrm rot="16200000">
            <a:off x="8814981" y="-269358"/>
            <a:ext cx="2923891" cy="3462607"/>
          </a:xfrm>
          <a:prstGeom prst="rect">
            <a:avLst/>
          </a:prstGeom>
        </p:spPr>
      </p:pic>
      <p:sp>
        <p:nvSpPr>
          <p:cNvPr id="58" name="Arrow: U-Turn 57">
            <a:extLst>
              <a:ext uri="{FF2B5EF4-FFF2-40B4-BE49-F238E27FC236}">
                <a16:creationId xmlns:a16="http://schemas.microsoft.com/office/drawing/2014/main" id="{A0BFA189-ECF9-C816-61FA-F4FAF0F3EA8A}"/>
              </a:ext>
              <a:ext uri="{C183D7F6-B498-43B3-948B-1728B52AA6E4}">
                <adec:decorative xmlns:adec="http://schemas.microsoft.com/office/drawing/2017/decorative" val="1"/>
              </a:ext>
            </a:extLst>
          </p:cNvPr>
          <p:cNvSpPr/>
          <p:nvPr/>
        </p:nvSpPr>
        <p:spPr bwMode="auto">
          <a:xfrm rot="5400000" flipH="1">
            <a:off x="8543020" y="3094622"/>
            <a:ext cx="241748" cy="3745140"/>
          </a:xfrm>
          <a:prstGeom prst="uturnArrow">
            <a:avLst>
              <a:gd name="adj1" fmla="val 25000"/>
              <a:gd name="adj2" fmla="val 0"/>
              <a:gd name="adj3" fmla="val 0"/>
              <a:gd name="adj4" fmla="val 50000"/>
              <a:gd name="adj5" fmla="val 74968"/>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59" name="Group 58" descr="The image shows a section from a Microsoft Office application. The section displayed is part of the file menu, which includes options for managing documents. The options listed are: Home (highlighted in red), New, Open, Get Add-ins, Info, Save a Copy (highlighted in red), Save as Adobe PDF, and Print.">
            <a:extLst>
              <a:ext uri="{FF2B5EF4-FFF2-40B4-BE49-F238E27FC236}">
                <a16:creationId xmlns:a16="http://schemas.microsoft.com/office/drawing/2014/main" id="{C4CF746E-6D53-71A8-79EE-DC71188F86A3}"/>
              </a:ext>
            </a:extLst>
          </p:cNvPr>
          <p:cNvGrpSpPr/>
          <p:nvPr/>
        </p:nvGrpSpPr>
        <p:grpSpPr>
          <a:xfrm>
            <a:off x="7250133" y="300130"/>
            <a:ext cx="1908380" cy="4548094"/>
            <a:chOff x="6742249" y="300130"/>
            <a:chExt cx="1908380" cy="4548094"/>
          </a:xfrm>
        </p:grpSpPr>
        <p:sp>
          <p:nvSpPr>
            <p:cNvPr id="60" name="Arrow: U-Turn 59">
              <a:extLst>
                <a:ext uri="{FF2B5EF4-FFF2-40B4-BE49-F238E27FC236}">
                  <a16:creationId xmlns:a16="http://schemas.microsoft.com/office/drawing/2014/main" id="{CC47DA49-B2DD-7ED5-7545-4B419FB927F8}"/>
                </a:ext>
              </a:extLst>
            </p:cNvPr>
            <p:cNvSpPr/>
            <p:nvPr/>
          </p:nvSpPr>
          <p:spPr bwMode="auto">
            <a:xfrm flipH="1">
              <a:off x="6748205" y="300130"/>
              <a:ext cx="1902424" cy="3163925"/>
            </a:xfrm>
            <a:prstGeom prst="uturnArrow">
              <a:avLst>
                <a:gd name="adj1" fmla="val 25000"/>
                <a:gd name="adj2" fmla="val 0"/>
                <a:gd name="adj3" fmla="val 54757"/>
                <a:gd name="adj4" fmla="val 11787"/>
                <a:gd name="adj5" fmla="val 75478"/>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1" name="Arrow: Bent 60">
              <a:extLst>
                <a:ext uri="{FF2B5EF4-FFF2-40B4-BE49-F238E27FC236}">
                  <a16:creationId xmlns:a16="http://schemas.microsoft.com/office/drawing/2014/main" id="{F4606CA2-CC8A-28DE-277B-0E3D0A6C0931}"/>
                </a:ext>
              </a:extLst>
            </p:cNvPr>
            <p:cNvSpPr/>
            <p:nvPr/>
          </p:nvSpPr>
          <p:spPr bwMode="auto">
            <a:xfrm rot="10800000" flipH="1">
              <a:off x="6742249" y="2482217"/>
              <a:ext cx="554870" cy="2366007"/>
            </a:xfrm>
            <a:prstGeom prst="bentArrow">
              <a:avLst>
                <a:gd name="adj1" fmla="val 25000"/>
                <a:gd name="adj2" fmla="val 0"/>
                <a:gd name="adj3" fmla="val 25000"/>
                <a:gd name="adj4" fmla="val 48905"/>
              </a:avLst>
            </a:prstGeom>
            <a:ln w="6032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2" name="Group 61">
              <a:extLst>
                <a:ext uri="{FF2B5EF4-FFF2-40B4-BE49-F238E27FC236}">
                  <a16:creationId xmlns:a16="http://schemas.microsoft.com/office/drawing/2014/main" id="{17A54A13-CECC-8530-2470-20BC1171BAF6}"/>
                </a:ext>
              </a:extLst>
            </p:cNvPr>
            <p:cNvGrpSpPr/>
            <p:nvPr/>
          </p:nvGrpSpPr>
          <p:grpSpPr>
            <a:xfrm>
              <a:off x="6919098" y="451723"/>
              <a:ext cx="1560638" cy="4234403"/>
              <a:chOff x="9855197" y="1475201"/>
              <a:chExt cx="1589540" cy="4312823"/>
            </a:xfrm>
          </p:grpSpPr>
          <p:sp>
            <p:nvSpPr>
              <p:cNvPr id="63" name="Rectangle: Rounded Corners 62">
                <a:extLst>
                  <a:ext uri="{FF2B5EF4-FFF2-40B4-BE49-F238E27FC236}">
                    <a16:creationId xmlns:a16="http://schemas.microsoft.com/office/drawing/2014/main" id="{68E51E06-E73E-0C28-51D3-5A47CA80DDCE}"/>
                  </a:ext>
                </a:extLst>
              </p:cNvPr>
              <p:cNvSpPr/>
              <p:nvPr/>
            </p:nvSpPr>
            <p:spPr bwMode="auto">
              <a:xfrm>
                <a:off x="9855197" y="1475201"/>
                <a:ext cx="1589540" cy="4312823"/>
              </a:xfrm>
              <a:prstGeom prst="roundRect">
                <a:avLst>
                  <a:gd name="adj" fmla="val 8896"/>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err="1">
                  <a:ln w="3175">
                    <a:noFill/>
                  </a:ln>
                  <a:latin typeface="+mj-lt"/>
                </a:endParaRPr>
              </a:p>
            </p:txBody>
          </p:sp>
          <p:pic>
            <p:nvPicPr>
              <p:cNvPr id="64" name="Picture 63">
                <a:extLst>
                  <a:ext uri="{FF2B5EF4-FFF2-40B4-BE49-F238E27FC236}">
                    <a16:creationId xmlns:a16="http://schemas.microsoft.com/office/drawing/2014/main" id="{A7B326BF-525E-F20C-0E3E-10C2EE2AED23}"/>
                  </a:ext>
                </a:extLst>
              </p:cNvPr>
              <p:cNvPicPr>
                <a:picLocks noChangeAspect="1"/>
              </p:cNvPicPr>
              <p:nvPr/>
            </p:nvPicPr>
            <p:blipFill>
              <a:blip r:embed="rId4"/>
              <a:srcRect l="1258" t="493" r="1258" b="493"/>
              <a:stretch/>
            </p:blipFill>
            <p:spPr>
              <a:xfrm>
                <a:off x="9960743" y="1588966"/>
                <a:ext cx="1378449" cy="4085294"/>
              </a:xfrm>
              <a:prstGeom prst="roundRect">
                <a:avLst>
                  <a:gd name="adj" fmla="val 6110"/>
                </a:avLst>
              </a:prstGeom>
              <a:effectLst>
                <a:outerShdw blurRad="127000" algn="ctr" rotWithShape="0">
                  <a:prstClr val="black">
                    <a:alpha val="10000"/>
                  </a:prstClr>
                </a:outerShdw>
              </a:effectLst>
            </p:spPr>
          </p:pic>
        </p:grpSp>
      </p:grpSp>
      <p:grpSp>
        <p:nvGrpSpPr>
          <p:cNvPr id="65" name="Group 64" descr="A screenshot of a file save dialog box in Microsoft PowerPoint. The file name is 'GSCO_Explore AI Presentation_Your Last Name Here', and the file type is 'PowerPoint Presentation (*.pptx)'. The 'Save' button is highlighted.">
            <a:extLst>
              <a:ext uri="{FF2B5EF4-FFF2-40B4-BE49-F238E27FC236}">
                <a16:creationId xmlns:a16="http://schemas.microsoft.com/office/drawing/2014/main" id="{2A309F77-0257-1A5E-2586-02E1629A7DAC}"/>
              </a:ext>
            </a:extLst>
          </p:cNvPr>
          <p:cNvGrpSpPr/>
          <p:nvPr/>
        </p:nvGrpSpPr>
        <p:grpSpPr>
          <a:xfrm>
            <a:off x="5537983" y="5243257"/>
            <a:ext cx="6284356" cy="1009975"/>
            <a:chOff x="2733908" y="4257676"/>
            <a:chExt cx="6792696" cy="1091671"/>
          </a:xfrm>
        </p:grpSpPr>
        <p:sp>
          <p:nvSpPr>
            <p:cNvPr id="66" name="Rectangle: Rounded Corners 65">
              <a:extLst>
                <a:ext uri="{FF2B5EF4-FFF2-40B4-BE49-F238E27FC236}">
                  <a16:creationId xmlns:a16="http://schemas.microsoft.com/office/drawing/2014/main" id="{2079C3F3-F0E0-4F0D-F4E7-9F22BC5C1FBE}"/>
                </a:ext>
              </a:extLst>
            </p:cNvPr>
            <p:cNvSpPr/>
            <p:nvPr/>
          </p:nvSpPr>
          <p:spPr bwMode="auto">
            <a:xfrm>
              <a:off x="2733908" y="4257676"/>
              <a:ext cx="6792696" cy="1091671"/>
            </a:xfrm>
            <a:prstGeom prst="roundRect">
              <a:avLst>
                <a:gd name="adj" fmla="val 13423"/>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err="1">
                <a:ln w="3175">
                  <a:noFill/>
                </a:ln>
                <a:latin typeface="+mj-lt"/>
              </a:endParaRPr>
            </a:p>
          </p:txBody>
        </p:sp>
        <p:pic>
          <p:nvPicPr>
            <p:cNvPr id="67" name="Picture 66">
              <a:extLst>
                <a:ext uri="{FF2B5EF4-FFF2-40B4-BE49-F238E27FC236}">
                  <a16:creationId xmlns:a16="http://schemas.microsoft.com/office/drawing/2014/main" id="{245692E0-FAF9-DC6E-B3DA-EED72CF6988C}"/>
                </a:ext>
              </a:extLst>
            </p:cNvPr>
            <p:cNvPicPr>
              <a:picLocks noChangeAspect="1"/>
            </p:cNvPicPr>
            <p:nvPr/>
          </p:nvPicPr>
          <p:blipFill>
            <a:blip r:embed="rId5"/>
            <a:srcRect t="-3885" b="-3885"/>
            <a:stretch/>
          </p:blipFill>
          <p:spPr>
            <a:xfrm>
              <a:off x="2835712" y="4360907"/>
              <a:ext cx="6589089" cy="885207"/>
            </a:xfrm>
            <a:prstGeom prst="roundRect">
              <a:avLst>
                <a:gd name="adj" fmla="val 6781"/>
              </a:avLst>
            </a:prstGeom>
            <a:solidFill>
              <a:srgbClr val="F5F5F5"/>
            </a:solidFill>
            <a:effectLst>
              <a:outerShdw blurRad="127000" algn="ctr" rotWithShape="0">
                <a:prstClr val="black">
                  <a:alpha val="10000"/>
                </a:prstClr>
              </a:outerShdw>
            </a:effectLst>
          </p:spPr>
        </p:pic>
      </p:grpSp>
      <p:sp>
        <p:nvSpPr>
          <p:cNvPr id="68" name="Arrow: U-Turn 67">
            <a:extLst>
              <a:ext uri="{FF2B5EF4-FFF2-40B4-BE49-F238E27FC236}">
                <a16:creationId xmlns:a16="http://schemas.microsoft.com/office/drawing/2014/main" id="{1AA0984F-C172-7F03-FBF6-83E5A31C1FF7}"/>
              </a:ext>
              <a:ext uri="{C183D7F6-B498-43B3-948B-1728B52AA6E4}">
                <adec:decorative xmlns:adec="http://schemas.microsoft.com/office/drawing/2017/decorative" val="1"/>
              </a:ext>
            </a:extLst>
          </p:cNvPr>
          <p:cNvSpPr/>
          <p:nvPr/>
        </p:nvSpPr>
        <p:spPr bwMode="auto">
          <a:xfrm rot="10800000" flipH="1">
            <a:off x="9158513" y="1429804"/>
            <a:ext cx="2686051" cy="3163925"/>
          </a:xfrm>
          <a:prstGeom prst="uturnArrow">
            <a:avLst>
              <a:gd name="adj1" fmla="val 25000"/>
              <a:gd name="adj2" fmla="val 0"/>
              <a:gd name="adj3" fmla="val 53255"/>
              <a:gd name="adj4" fmla="val 7873"/>
              <a:gd name="adj5" fmla="val 75478"/>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69" name="Table 354">
            <a:extLst>
              <a:ext uri="{FF2B5EF4-FFF2-40B4-BE49-F238E27FC236}">
                <a16:creationId xmlns:a16="http://schemas.microsoft.com/office/drawing/2014/main" id="{07216A24-20DE-063A-9E76-AFFDE627F42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87809291"/>
              </p:ext>
            </p:extLst>
          </p:nvPr>
        </p:nvGraphicFramePr>
        <p:xfrm>
          <a:off x="709157" y="1430429"/>
          <a:ext cx="6142580" cy="3358895"/>
        </p:xfrm>
        <a:graphic>
          <a:graphicData uri="http://schemas.openxmlformats.org/drawingml/2006/table">
            <a:tbl>
              <a:tblPr firstRow="1" bandRow="1">
                <a:tableStyleId>{5C22544A-7EE6-4342-B048-85BDC9FD1C3A}</a:tableStyleId>
              </a:tblPr>
              <a:tblGrid>
                <a:gridCol w="400506">
                  <a:extLst>
                    <a:ext uri="{9D8B030D-6E8A-4147-A177-3AD203B41FA5}">
                      <a16:colId xmlns:a16="http://schemas.microsoft.com/office/drawing/2014/main" val="774820194"/>
                    </a:ext>
                  </a:extLst>
                </a:gridCol>
                <a:gridCol w="5742074">
                  <a:extLst>
                    <a:ext uri="{9D8B030D-6E8A-4147-A177-3AD203B41FA5}">
                      <a16:colId xmlns:a16="http://schemas.microsoft.com/office/drawing/2014/main" val="4243873998"/>
                    </a:ext>
                  </a:extLst>
                </a:gridCol>
              </a:tblGrid>
              <a:tr h="1017179">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2"/>
                          </a:solidFill>
                          <a:effectLst/>
                          <a:uLnTx/>
                          <a:uFillTx/>
                          <a:latin typeface="+mn-lt"/>
                          <a:ea typeface="+mn-lt"/>
                          <a:cs typeface="Segoe UI"/>
                        </a:rPr>
                        <a:t>1</a:t>
                      </a:r>
                    </a:p>
                  </a:txBody>
                  <a:tcPr marT="182880" marB="18288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j-lt"/>
                          <a:ea typeface="+mn-lt"/>
                          <a:cs typeface="Segoe UI"/>
                        </a:rPr>
                        <a:t>Open the Microsoft PowerPoint “</a:t>
                      </a:r>
                      <a:r>
                        <a:rPr kumimoji="0" lang="en-US" sz="1600" b="0" i="0" u="none" strike="noStrike" kern="1200" cap="none" spc="0" normalizeH="0" baseline="0" noProof="0" dirty="0" err="1">
                          <a:ln>
                            <a:noFill/>
                          </a:ln>
                          <a:solidFill>
                            <a:schemeClr val="tx1"/>
                          </a:solidFill>
                          <a:effectLst/>
                          <a:uLnTx/>
                          <a:uFillTx/>
                          <a:latin typeface="+mj-lt"/>
                          <a:ea typeface="+mn-lt"/>
                          <a:cs typeface="Segoe UI"/>
                        </a:rPr>
                        <a:t>GSCO_Explore</a:t>
                      </a:r>
                      <a:r>
                        <a:rPr kumimoji="0" lang="en-US" sz="1600" b="0" i="0" u="none" strike="noStrike" kern="1200" cap="none" spc="0" normalizeH="0" baseline="0" noProof="0" dirty="0">
                          <a:ln>
                            <a:noFill/>
                          </a:ln>
                          <a:solidFill>
                            <a:schemeClr val="tx1"/>
                          </a:solidFill>
                          <a:effectLst/>
                          <a:uLnTx/>
                          <a:uFillTx/>
                          <a:latin typeface="+mj-lt"/>
                          <a:ea typeface="+mn-lt"/>
                          <a:cs typeface="Segoe UI"/>
                        </a:rPr>
                        <a:t> </a:t>
                      </a:r>
                      <a:r>
                        <a:rPr kumimoji="0" lang="en-US" sz="1600" b="0" i="0" u="none" strike="noStrike" kern="1200" cap="none" spc="0" normalizeH="0" baseline="0" noProof="0" dirty="0" err="1">
                          <a:ln>
                            <a:noFill/>
                          </a:ln>
                          <a:solidFill>
                            <a:schemeClr val="tx1"/>
                          </a:solidFill>
                          <a:effectLst/>
                          <a:uLnTx/>
                          <a:uFillTx/>
                          <a:latin typeface="+mj-lt"/>
                          <a:ea typeface="+mn-lt"/>
                          <a:cs typeface="Segoe UI"/>
                        </a:rPr>
                        <a:t>AI_Presentation</a:t>
                      </a:r>
                      <a:r>
                        <a:rPr kumimoji="0" lang="en-US" sz="1600" b="0" i="0" u="none" strike="noStrike" kern="1200" cap="none" spc="0" normalizeH="0" baseline="0" noProof="0" dirty="0">
                          <a:ln>
                            <a:noFill/>
                          </a:ln>
                          <a:solidFill>
                            <a:schemeClr val="tx1"/>
                          </a:solidFill>
                          <a:effectLst/>
                          <a:uLnTx/>
                          <a:uFillTx/>
                          <a:latin typeface="+mj-lt"/>
                          <a:ea typeface="+mn-lt"/>
                          <a:cs typeface="Segoe UI"/>
                        </a:rPr>
                        <a:t>”</a:t>
                      </a:r>
                    </a:p>
                  </a:txBody>
                  <a:tcPr marL="13716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14096094"/>
                  </a:ext>
                </a:extLst>
              </a:tr>
              <a:tr h="775403">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2000" b="1" i="0" u="none" strike="noStrike" kern="1200" cap="none" spc="0" normalizeH="0" baseline="0">
                          <a:ln>
                            <a:noFill/>
                          </a:ln>
                          <a:solidFill>
                            <a:schemeClr val="accent2"/>
                          </a:solidFill>
                          <a:effectLst/>
                          <a:uLnTx/>
                          <a:uFillTx/>
                          <a:latin typeface="+mn-lt"/>
                          <a:ea typeface="+mn-lt"/>
                          <a:cs typeface="Segoe UI"/>
                        </a:rPr>
                        <a:t>2</a:t>
                      </a:r>
                      <a:endParaRPr kumimoji="0" lang="en-US" sz="2000" b="1" i="0" u="none" strike="noStrike" kern="1200" cap="none" spc="0" normalizeH="0" baseline="0">
                        <a:ln>
                          <a:noFill/>
                        </a:ln>
                        <a:solidFill>
                          <a:schemeClr val="accent2"/>
                        </a:solidFill>
                        <a:effectLst/>
                        <a:uLnTx/>
                        <a:uFillTx/>
                        <a:latin typeface="+mn-lt"/>
                        <a:ea typeface="+mn-lt"/>
                        <a:cs typeface="Segoe UI"/>
                      </a:endParaRPr>
                    </a:p>
                  </a:txBody>
                  <a:tcPr marT="274320" marB="18288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a:ln>
                            <a:noFill/>
                          </a:ln>
                          <a:solidFill>
                            <a:schemeClr val="tx1"/>
                          </a:solidFill>
                          <a:effectLst/>
                          <a:uLnTx/>
                          <a:uFillTx/>
                          <a:latin typeface="+mj-lt"/>
                          <a:ea typeface="+mn-lt"/>
                          <a:cs typeface="Segoe UI"/>
                        </a:rPr>
                        <a:t>Follow these steps to create a copy of the file for you</a:t>
                      </a:r>
                      <a:br>
                        <a:rPr kumimoji="0" lang="en-US" sz="1600" b="0" i="0" u="none" strike="noStrike" kern="1200" cap="none" spc="0" normalizeH="0" baseline="0">
                          <a:ln>
                            <a:noFill/>
                          </a:ln>
                          <a:solidFill>
                            <a:schemeClr val="tx1"/>
                          </a:solidFill>
                          <a:effectLst/>
                          <a:uLnTx/>
                          <a:uFillTx/>
                          <a:latin typeface="+mj-lt"/>
                          <a:ea typeface="+mn-lt"/>
                          <a:cs typeface="Segoe UI"/>
                        </a:rPr>
                      </a:br>
                      <a:r>
                        <a:rPr kumimoji="0" lang="en-US" sz="1600" b="0" i="0" u="none" strike="noStrike" kern="1200" cap="none" spc="0" normalizeH="0" baseline="0">
                          <a:ln>
                            <a:noFill/>
                          </a:ln>
                          <a:solidFill>
                            <a:schemeClr val="tx1"/>
                          </a:solidFill>
                          <a:effectLst/>
                          <a:uLnTx/>
                          <a:uFillTx/>
                          <a:latin typeface="+mj-lt"/>
                          <a:ea typeface="+mn-lt"/>
                          <a:cs typeface="Segoe UI"/>
                        </a:rPr>
                        <a:t>to edit:</a:t>
                      </a:r>
                    </a:p>
                  </a:txBody>
                  <a:tcPr marL="137160" marT="18288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ash"/>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2228556"/>
                  </a:ext>
                </a:extLst>
              </a:tr>
              <a:tr h="1566313">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a:ln>
                          <a:noFill/>
                        </a:ln>
                        <a:solidFill>
                          <a:schemeClr val="accent2"/>
                        </a:solidFill>
                        <a:effectLst/>
                        <a:uLnTx/>
                        <a:uFillTx/>
                        <a:latin typeface="+mn-lt"/>
                        <a:ea typeface="+mn-lt"/>
                        <a:cs typeface="Segoe UI"/>
                      </a:endParaRPr>
                    </a:p>
                  </a:txBody>
                  <a:tcPr marT="274320" marB="18288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09562" marR="0" lvl="1" indent="-228600" algn="l" defTabSz="932742" rtl="0" eaLnBrk="1" fontAlgn="auto" latinLnBrk="0" hangingPunct="1">
                        <a:lnSpc>
                          <a:spcPct val="100000"/>
                        </a:lnSpc>
                        <a:spcBef>
                          <a:spcPts val="600"/>
                        </a:spcBef>
                        <a:spcAft>
                          <a:spcPts val="0"/>
                        </a:spcAft>
                        <a:buClrTx/>
                        <a:buSzTx/>
                        <a:buFont typeface="+mj-lt"/>
                        <a:buAutoNum type="arabicPeriod"/>
                        <a:tabLst/>
                        <a:defRPr/>
                      </a:pPr>
                      <a:r>
                        <a:rPr lang="en-US" sz="1400" kern="1200" dirty="0">
                          <a:solidFill>
                            <a:schemeClr val="tx1"/>
                          </a:solidFill>
                          <a:effectLst/>
                          <a:latin typeface="+mn-lt"/>
                          <a:ea typeface="+mn-lt"/>
                          <a:cs typeface="Segoe UI Semibold" panose="020B0702040204020203" pitchFamily="34" charset="0"/>
                        </a:rPr>
                        <a:t>File</a:t>
                      </a:r>
                    </a:p>
                    <a:p>
                      <a:pPr marL="309562" marR="0" lvl="1" indent="-228600" algn="l" defTabSz="932742" rtl="0" eaLnBrk="1" fontAlgn="auto" latinLnBrk="0" hangingPunct="1">
                        <a:lnSpc>
                          <a:spcPct val="100000"/>
                        </a:lnSpc>
                        <a:spcBef>
                          <a:spcPts val="600"/>
                        </a:spcBef>
                        <a:spcAft>
                          <a:spcPts val="0"/>
                        </a:spcAft>
                        <a:buClrTx/>
                        <a:buSzTx/>
                        <a:buFont typeface="+mj-lt"/>
                        <a:buAutoNum type="arabicPeriod"/>
                        <a:tabLst/>
                        <a:defRPr/>
                      </a:pPr>
                      <a:r>
                        <a:rPr lang="en-US" sz="1400" kern="1200" dirty="0">
                          <a:solidFill>
                            <a:schemeClr val="tx1"/>
                          </a:solidFill>
                          <a:effectLst/>
                          <a:latin typeface="+mn-lt"/>
                          <a:ea typeface="+mn-lt"/>
                          <a:cs typeface="Segoe UI Semibold" panose="020B0702040204020203" pitchFamily="34" charset="0"/>
                        </a:rPr>
                        <a:t>Save a copy</a:t>
                      </a:r>
                    </a:p>
                    <a:p>
                      <a:pPr marL="309562" marR="0" lvl="1" indent="-228600" algn="l" defTabSz="932742" rtl="0" eaLnBrk="1" fontAlgn="auto" latinLnBrk="0" hangingPunct="1">
                        <a:lnSpc>
                          <a:spcPct val="100000"/>
                        </a:lnSpc>
                        <a:spcBef>
                          <a:spcPts val="600"/>
                        </a:spcBef>
                        <a:spcAft>
                          <a:spcPts val="0"/>
                        </a:spcAft>
                        <a:buClrTx/>
                        <a:buSzTx/>
                        <a:buFont typeface="+mj-lt"/>
                        <a:buAutoNum type="arabicPeriod"/>
                        <a:tabLst/>
                        <a:defRPr/>
                      </a:pPr>
                      <a:r>
                        <a:rPr lang="en-US" sz="1400" kern="1200" dirty="0">
                          <a:solidFill>
                            <a:schemeClr val="tx1"/>
                          </a:solidFill>
                          <a:effectLst/>
                          <a:latin typeface="+mn-lt"/>
                          <a:ea typeface="+mn-lt"/>
                          <a:cs typeface="Segoe UI Semibold" panose="020B0702040204020203" pitchFamily="34" charset="0"/>
                        </a:rPr>
                        <a:t>Into the “Save As” box add your last name or initials to the</a:t>
                      </a:r>
                      <a:br>
                        <a:rPr lang="en-US" sz="1400" kern="1200" dirty="0">
                          <a:solidFill>
                            <a:schemeClr val="tx1"/>
                          </a:solidFill>
                          <a:effectLst/>
                          <a:latin typeface="+mn-lt"/>
                          <a:ea typeface="+mn-lt"/>
                          <a:cs typeface="Segoe UI Semibold" panose="020B0702040204020203" pitchFamily="34" charset="0"/>
                        </a:rPr>
                      </a:br>
                      <a:r>
                        <a:rPr lang="en-US" sz="1400" kern="1200" dirty="0">
                          <a:solidFill>
                            <a:schemeClr val="tx1"/>
                          </a:solidFill>
                          <a:effectLst/>
                          <a:latin typeface="+mn-lt"/>
                          <a:ea typeface="+mn-lt"/>
                          <a:cs typeface="Segoe UI Semibold" panose="020B0702040204020203" pitchFamily="34" charset="0"/>
                        </a:rPr>
                        <a:t>file name</a:t>
                      </a:r>
                    </a:p>
                    <a:p>
                      <a:pPr marL="309562" marR="0" lvl="1" indent="-228600" algn="l" defTabSz="932742" rtl="0" eaLnBrk="1" fontAlgn="auto" latinLnBrk="0" hangingPunct="1">
                        <a:lnSpc>
                          <a:spcPct val="100000"/>
                        </a:lnSpc>
                        <a:spcBef>
                          <a:spcPts val="600"/>
                        </a:spcBef>
                        <a:spcAft>
                          <a:spcPts val="0"/>
                        </a:spcAft>
                        <a:buClrTx/>
                        <a:buSzTx/>
                        <a:buFont typeface="+mj-lt"/>
                        <a:buAutoNum type="arabicPeriod"/>
                        <a:tabLst/>
                        <a:defRPr/>
                      </a:pPr>
                      <a:r>
                        <a:rPr lang="en-US" sz="1400" kern="1200" dirty="0">
                          <a:solidFill>
                            <a:schemeClr val="tx1"/>
                          </a:solidFill>
                          <a:effectLst/>
                          <a:latin typeface="+mn-lt"/>
                          <a:ea typeface="+mn-lt"/>
                          <a:cs typeface="Segoe UI Semibold" panose="020B0702040204020203" pitchFamily="34" charset="0"/>
                        </a:rPr>
                        <a:t>Select save</a:t>
                      </a:r>
                    </a:p>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dirty="0">
                        <a:ln>
                          <a:noFill/>
                        </a:ln>
                        <a:solidFill>
                          <a:schemeClr val="tx1"/>
                        </a:solidFill>
                        <a:effectLst/>
                        <a:uLnTx/>
                        <a:uFillTx/>
                        <a:latin typeface="+mj-lt"/>
                        <a:ea typeface="+mn-lt"/>
                        <a:cs typeface="Segoe UI"/>
                      </a:endParaRPr>
                    </a:p>
                  </a:txBody>
                  <a:tcPr marL="1371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44892465"/>
                  </a:ext>
                </a:extLst>
              </a:tr>
            </a:tbl>
          </a:graphicData>
        </a:graphic>
      </p:graphicFrame>
      <p:pic>
        <p:nvPicPr>
          <p:cNvPr id="70" name="Picture 69">
            <a:extLst>
              <a:ext uri="{FF2B5EF4-FFF2-40B4-BE49-F238E27FC236}">
                <a16:creationId xmlns:a16="http://schemas.microsoft.com/office/drawing/2014/main" id="{18A027D8-7F61-29A4-4089-10734672E657}"/>
              </a:ext>
              <a:ext uri="{C183D7F6-B498-43B3-948B-1728B52AA6E4}">
                <adec:decorative xmlns:adec="http://schemas.microsoft.com/office/drawing/2017/decorative" val="1"/>
              </a:ext>
            </a:extLst>
          </p:cNvPr>
          <p:cNvPicPr>
            <a:picLocks noChangeAspect="1"/>
          </p:cNvPicPr>
          <p:nvPr/>
        </p:nvPicPr>
        <p:blipFill>
          <a:blip r:embed="rId6">
            <a:clrChange>
              <a:clrFrom>
                <a:srgbClr val="E8E6DF"/>
              </a:clrFrom>
              <a:clrTo>
                <a:srgbClr val="E8E6DF">
                  <a:alpha val="0"/>
                </a:srgbClr>
              </a:clrTo>
            </a:clrChange>
          </a:blip>
          <a:srcRect l="47820" t="78444" r="37401"/>
          <a:stretch/>
        </p:blipFill>
        <p:spPr>
          <a:xfrm flipH="1">
            <a:off x="10918156" y="3850640"/>
            <a:ext cx="843044" cy="692291"/>
          </a:xfrm>
          <a:prstGeom prst="roundRect">
            <a:avLst>
              <a:gd name="adj" fmla="val 26604"/>
            </a:avLst>
          </a:prstGeom>
        </p:spPr>
      </p:pic>
      <p:pic>
        <p:nvPicPr>
          <p:cNvPr id="71" name="Picture 70">
            <a:extLst>
              <a:ext uri="{FF2B5EF4-FFF2-40B4-BE49-F238E27FC236}">
                <a16:creationId xmlns:a16="http://schemas.microsoft.com/office/drawing/2014/main" id="{3D314FAC-6545-2368-5620-A2D684ECCFA7}"/>
              </a:ext>
              <a:ext uri="{C183D7F6-B498-43B3-948B-1728B52AA6E4}">
                <adec:decorative xmlns:adec="http://schemas.microsoft.com/office/drawing/2017/decorative" val="1"/>
              </a:ext>
            </a:extLst>
          </p:cNvPr>
          <p:cNvPicPr>
            <a:picLocks noChangeAspect="1"/>
          </p:cNvPicPr>
          <p:nvPr/>
        </p:nvPicPr>
        <p:blipFill>
          <a:blip r:embed="rId6">
            <a:clrChange>
              <a:clrFrom>
                <a:srgbClr val="E8E6DF"/>
              </a:clrFrom>
              <a:clrTo>
                <a:srgbClr val="E8E6DF">
                  <a:alpha val="0"/>
                </a:srgbClr>
              </a:clrTo>
            </a:clrChange>
          </a:blip>
          <a:srcRect l="37272" t="78874" r="53355" b="4479"/>
          <a:stretch/>
        </p:blipFill>
        <p:spPr>
          <a:xfrm rot="15977627">
            <a:off x="9292829" y="3972059"/>
            <a:ext cx="572650" cy="572650"/>
          </a:xfrm>
          <a:custGeom>
            <a:avLst/>
            <a:gdLst>
              <a:gd name="connsiteX0" fmla="*/ 1646928 w 4572001"/>
              <a:gd name="connsiteY0" fmla="*/ 0 h 4572000"/>
              <a:gd name="connsiteX1" fmla="*/ 2925075 w 4572001"/>
              <a:gd name="connsiteY1" fmla="*/ 0 h 4572000"/>
              <a:gd name="connsiteX2" fmla="*/ 4572001 w 4572001"/>
              <a:gd name="connsiteY2" fmla="*/ 1646926 h 4572000"/>
              <a:gd name="connsiteX3" fmla="*/ 4572001 w 4572001"/>
              <a:gd name="connsiteY3" fmla="*/ 2925074 h 4572000"/>
              <a:gd name="connsiteX4" fmla="*/ 2925075 w 4572001"/>
              <a:gd name="connsiteY4" fmla="*/ 4572000 h 4572000"/>
              <a:gd name="connsiteX5" fmla="*/ 1646928 w 4572001"/>
              <a:gd name="connsiteY5" fmla="*/ 4572000 h 4572000"/>
              <a:gd name="connsiteX6" fmla="*/ 0 w 4572001"/>
              <a:gd name="connsiteY6" fmla="*/ 2925074 h 4572000"/>
              <a:gd name="connsiteX7" fmla="*/ 0 w 4572001"/>
              <a:gd name="connsiteY7" fmla="*/ 1646926 h 4572000"/>
              <a:gd name="connsiteX8" fmla="*/ 1646928 w 4572001"/>
              <a:gd name="connsiteY8"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1" h="4572000">
                <a:moveTo>
                  <a:pt x="1646928" y="0"/>
                </a:moveTo>
                <a:lnTo>
                  <a:pt x="2925075" y="0"/>
                </a:lnTo>
                <a:cubicBezTo>
                  <a:pt x="3834647" y="0"/>
                  <a:pt x="4572001" y="737354"/>
                  <a:pt x="4572001" y="1646926"/>
                </a:cubicBezTo>
                <a:lnTo>
                  <a:pt x="4572001" y="2925074"/>
                </a:lnTo>
                <a:cubicBezTo>
                  <a:pt x="4572001" y="3834646"/>
                  <a:pt x="3834647" y="4572000"/>
                  <a:pt x="2925075" y="4572000"/>
                </a:cubicBezTo>
                <a:lnTo>
                  <a:pt x="1646928" y="4572000"/>
                </a:lnTo>
                <a:cubicBezTo>
                  <a:pt x="737356" y="4572000"/>
                  <a:pt x="0" y="3834646"/>
                  <a:pt x="0" y="2925074"/>
                </a:cubicBezTo>
                <a:lnTo>
                  <a:pt x="0" y="1646926"/>
                </a:lnTo>
                <a:cubicBezTo>
                  <a:pt x="0" y="737354"/>
                  <a:pt x="737356" y="0"/>
                  <a:pt x="1646928" y="0"/>
                </a:cubicBezTo>
                <a:close/>
              </a:path>
            </a:pathLst>
          </a:custGeom>
        </p:spPr>
      </p:pic>
      <p:sp>
        <p:nvSpPr>
          <p:cNvPr id="3" name="TextBox 2">
            <a:extLst>
              <a:ext uri="{FF2B5EF4-FFF2-40B4-BE49-F238E27FC236}">
                <a16:creationId xmlns:a16="http://schemas.microsoft.com/office/drawing/2014/main" id="{788A399E-F76A-C319-F848-CF1C5FC03FDE}"/>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17234824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6DCD-8F8E-AFD7-95D4-E9614CA164CE}"/>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EE577CCF-2FCD-77BF-B9AB-E3BCE5399B82}"/>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30" name="Picture 29">
              <a:extLst>
                <a:ext uri="{FF2B5EF4-FFF2-40B4-BE49-F238E27FC236}">
                  <a16:creationId xmlns:a16="http://schemas.microsoft.com/office/drawing/2014/main" id="{71EE6E72-9CFB-CA59-55ED-E1AAA23E5186}"/>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33" name="Straight Connector 32">
              <a:extLst>
                <a:ext uri="{FF2B5EF4-FFF2-40B4-BE49-F238E27FC236}">
                  <a16:creationId xmlns:a16="http://schemas.microsoft.com/office/drawing/2014/main" id="{CF3D090E-E62B-47B6-ECB2-015D707C9539}"/>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 name="Rounded Rectangle 24_1">
            <a:extLst>
              <a:ext uri="{FF2B5EF4-FFF2-40B4-BE49-F238E27FC236}">
                <a16:creationId xmlns:a16="http://schemas.microsoft.com/office/drawing/2014/main" id="{AAB009CF-C34E-F5DB-C1DD-C6F9BA42452C}"/>
              </a:ext>
              <a:ext uri="{C183D7F6-B498-43B3-948B-1728B52AA6E4}">
                <adec:decorative xmlns:adec="http://schemas.microsoft.com/office/drawing/2017/decorative" val="1"/>
              </a:ext>
            </a:extLst>
          </p:cNvPr>
          <p:cNvSpPr>
            <a:spLocks/>
          </p:cNvSpPr>
          <p:nvPr/>
        </p:nvSpPr>
        <p:spPr bwMode="auto">
          <a:xfrm>
            <a:off x="588963" y="1585897"/>
            <a:ext cx="11017250" cy="4350765"/>
          </a:xfrm>
          <a:prstGeom prst="roundRect">
            <a:avLst>
              <a:gd name="adj" fmla="val 3598"/>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600"/>
              </a:spcBef>
              <a:spcAft>
                <a:spcPts val="200"/>
              </a:spcAft>
              <a:buClrTx/>
              <a:buSzTx/>
              <a:buFontTx/>
              <a:buNone/>
              <a:tabLst/>
              <a:defRPr/>
            </a:pPr>
            <a:endParaRPr kumimoji="0" lang="en-IN" sz="1400" b="1" i="0" u="none" strike="noStrike" kern="1200" cap="none" normalizeH="0" baseline="0" noProof="0">
              <a:ln>
                <a:noFill/>
              </a:ln>
              <a:solidFill>
                <a:srgbClr val="0078D4"/>
              </a:solidFill>
              <a:effectLst/>
              <a:uLnTx/>
              <a:uFillTx/>
              <a:latin typeface="Segoe UI Semibold"/>
              <a:ea typeface="+mn-ea"/>
              <a:cs typeface="+mn-cs"/>
            </a:endParaRPr>
          </a:p>
        </p:txBody>
      </p:sp>
      <p:sp>
        <p:nvSpPr>
          <p:cNvPr id="12" name="Rounded Rectangle 3_1">
            <a:extLst>
              <a:ext uri="{FF2B5EF4-FFF2-40B4-BE49-F238E27FC236}">
                <a16:creationId xmlns:a16="http://schemas.microsoft.com/office/drawing/2014/main" id="{3EB4CBAD-50C1-2DCF-2185-B0E151BAA456}"/>
              </a:ext>
              <a:ext uri="{C183D7F6-B498-43B3-948B-1728B52AA6E4}">
                <adec:decorative xmlns:adec="http://schemas.microsoft.com/office/drawing/2017/decorative" val="1"/>
              </a:ext>
            </a:extLst>
          </p:cNvPr>
          <p:cNvSpPr>
            <a:spLocks/>
          </p:cNvSpPr>
          <p:nvPr/>
        </p:nvSpPr>
        <p:spPr>
          <a:xfrm>
            <a:off x="726123" y="2831768"/>
            <a:ext cx="10742930" cy="2967734"/>
          </a:xfrm>
          <a:prstGeom prst="roundRect">
            <a:avLst>
              <a:gd name="adj" fmla="val 3783"/>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2" name="Title 1">
            <a:extLst>
              <a:ext uri="{FF2B5EF4-FFF2-40B4-BE49-F238E27FC236}">
                <a16:creationId xmlns:a16="http://schemas.microsoft.com/office/drawing/2014/main" id="{34124C6C-58EB-86CA-9383-58BEFD500C38}"/>
              </a:ext>
            </a:extLst>
          </p:cNvPr>
          <p:cNvSpPr>
            <a:spLocks noGrp="1"/>
          </p:cNvSpPr>
          <p:nvPr>
            <p:ph type="title"/>
          </p:nvPr>
        </p:nvSpPr>
        <p:spPr>
          <a:xfrm>
            <a:off x="588263" y="457200"/>
            <a:ext cx="11018520" cy="492443"/>
          </a:xfrm>
        </p:spPr>
        <p:txBody>
          <a:bodyPr/>
          <a:lstStyle/>
          <a:p>
            <a:r>
              <a:rPr lang="en-US" dirty="0">
                <a:ea typeface="+mj-ea"/>
                <a:cs typeface="+mj-cs"/>
              </a:rPr>
              <a:t>Unit 2: Define your idea and set the context</a:t>
            </a:r>
          </a:p>
        </p:txBody>
      </p:sp>
      <p:sp>
        <p:nvSpPr>
          <p:cNvPr id="11" name="Rounded Rectangle 3_1">
            <a:extLst>
              <a:ext uri="{FF2B5EF4-FFF2-40B4-BE49-F238E27FC236}">
                <a16:creationId xmlns:a16="http://schemas.microsoft.com/office/drawing/2014/main" id="{5C86E689-3057-F24F-D2E5-F2A6A7A41131}"/>
              </a:ext>
            </a:extLst>
          </p:cNvPr>
          <p:cNvSpPr>
            <a:spLocks/>
          </p:cNvSpPr>
          <p:nvPr/>
        </p:nvSpPr>
        <p:spPr>
          <a:xfrm>
            <a:off x="726123" y="1723057"/>
            <a:ext cx="10742930" cy="971551"/>
          </a:xfrm>
          <a:prstGeom prst="roundRect">
            <a:avLst>
              <a:gd name="adj" fmla="val 12325"/>
            </a:avLst>
          </a:prstGeom>
          <a:gradFill flip="none" rotWithShape="1">
            <a:gsLst>
              <a:gs pos="50000">
                <a:schemeClr val="accent1">
                  <a:alpha val="10000"/>
                </a:schemeClr>
              </a:gs>
              <a:gs pos="0">
                <a:schemeClr val="accent3">
                  <a:alpha val="10000"/>
                </a:schemeClr>
              </a:gs>
              <a:gs pos="100000">
                <a:schemeClr val="accent2">
                  <a:alpha val="10000"/>
                </a:schemeClr>
              </a:gs>
            </a:gsLst>
            <a:lin ang="0" scaled="1"/>
            <a:tileRect/>
          </a:gradFill>
          <a:ln>
            <a:noFill/>
            <a:headEnd type="none" w="med" len="med"/>
            <a:tailEnd type="none" w="med" len="med"/>
          </a:ln>
          <a:effectLst>
            <a:innerShdw blurRad="152400" dist="114300" dir="13500000">
              <a:prstClr val="black">
                <a:alpha val="16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lang="en-US" sz="2000" b="0" i="0">
                <a:solidFill>
                  <a:schemeClr val="tx1"/>
                </a:solidFill>
                <a:effectLst/>
              </a:rPr>
              <a:t>For this exercise we are going to be working on defining and refining our ideas for an</a:t>
            </a:r>
            <a:br>
              <a:rPr lang="en-US" sz="2000" b="0" i="0">
                <a:solidFill>
                  <a:schemeClr val="tx1"/>
                </a:solidFill>
                <a:effectLst/>
              </a:rPr>
            </a:br>
            <a:r>
              <a:rPr lang="en-US" sz="2000" b="0" i="0">
                <a:solidFill>
                  <a:schemeClr val="tx1"/>
                </a:solidFill>
                <a:effectLst/>
              </a:rPr>
              <a:t>AI-generated destination</a:t>
            </a:r>
          </a:p>
        </p:txBody>
      </p:sp>
      <p:sp>
        <p:nvSpPr>
          <p:cNvPr id="29" name="TextBox 28">
            <a:extLst>
              <a:ext uri="{FF2B5EF4-FFF2-40B4-BE49-F238E27FC236}">
                <a16:creationId xmlns:a16="http://schemas.microsoft.com/office/drawing/2014/main" id="{2E5DE1D9-1890-C7BB-89B2-8540018369E7}"/>
              </a:ext>
            </a:extLst>
          </p:cNvPr>
          <p:cNvSpPr txBox="1"/>
          <p:nvPr/>
        </p:nvSpPr>
        <p:spPr>
          <a:xfrm>
            <a:off x="863283" y="3002318"/>
            <a:ext cx="9527916" cy="307777"/>
          </a:xfrm>
          <a:prstGeom prst="rect">
            <a:avLst/>
          </a:prstGeom>
          <a:noFill/>
        </p:spPr>
        <p:txBody>
          <a:bodyPr wrap="square" lIns="0" tIns="0" rIns="0" bIns="0">
            <a:spAutoFit/>
          </a:bodyPr>
          <a:lstStyle/>
          <a:p>
            <a:pPr marL="0" indent="0">
              <a:buNone/>
            </a:pPr>
            <a:r>
              <a:rPr lang="en-US" sz="2000"/>
              <a:t>Follow the steps in Unit 2, to set the stage for you dream destination</a:t>
            </a:r>
          </a:p>
        </p:txBody>
      </p:sp>
      <p:sp>
        <p:nvSpPr>
          <p:cNvPr id="61" name="Rectangle: Rounded Corners 60">
            <a:extLst>
              <a:ext uri="{FF2B5EF4-FFF2-40B4-BE49-F238E27FC236}">
                <a16:creationId xmlns:a16="http://schemas.microsoft.com/office/drawing/2014/main" id="{A8064FAB-DDC2-C7C6-E00E-75EBFA48C450}"/>
              </a:ext>
            </a:extLst>
          </p:cNvPr>
          <p:cNvSpPr>
            <a:spLocks/>
          </p:cNvSpPr>
          <p:nvPr/>
        </p:nvSpPr>
        <p:spPr bwMode="auto">
          <a:xfrm>
            <a:off x="863283" y="4015085"/>
            <a:ext cx="3397038" cy="1647257"/>
          </a:xfrm>
          <a:prstGeom prst="roundRect">
            <a:avLst>
              <a:gd name="adj" fmla="val 4400"/>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algn="ctr" defTabSz="951121">
              <a:spcAft>
                <a:spcPts val="600"/>
              </a:spcAft>
              <a:buSzPct val="90000"/>
            </a:pPr>
            <a:r>
              <a:rPr lang="en-IN" sz="1800">
                <a:solidFill>
                  <a:schemeClr val="tx1"/>
                </a:solidFill>
              </a:rPr>
              <a:t>Use a role-based prompt</a:t>
            </a:r>
          </a:p>
        </p:txBody>
      </p:sp>
      <p:sp>
        <p:nvSpPr>
          <p:cNvPr id="62" name="Rectangle: Rounded Corners 61">
            <a:extLst>
              <a:ext uri="{FF2B5EF4-FFF2-40B4-BE49-F238E27FC236}">
                <a16:creationId xmlns:a16="http://schemas.microsoft.com/office/drawing/2014/main" id="{B1224EFF-DCC6-2569-3B30-4E18CEABC455}"/>
              </a:ext>
            </a:extLst>
          </p:cNvPr>
          <p:cNvSpPr>
            <a:spLocks/>
          </p:cNvSpPr>
          <p:nvPr/>
        </p:nvSpPr>
        <p:spPr bwMode="auto">
          <a:xfrm>
            <a:off x="4397481" y="4015085"/>
            <a:ext cx="3397038" cy="1647257"/>
          </a:xfrm>
          <a:prstGeom prst="roundRect">
            <a:avLst>
              <a:gd name="adj" fmla="val 4400"/>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algn="ctr" defTabSz="951121">
              <a:spcAft>
                <a:spcPts val="600"/>
              </a:spcAft>
              <a:buSzPct val="90000"/>
            </a:pPr>
            <a:r>
              <a:rPr lang="en-IN" sz="1800">
                <a:solidFill>
                  <a:schemeClr val="tx1"/>
                </a:solidFill>
              </a:rPr>
              <a:t>Define your idea</a:t>
            </a:r>
          </a:p>
        </p:txBody>
      </p:sp>
      <p:sp>
        <p:nvSpPr>
          <p:cNvPr id="63" name="Rectangle: Rounded Corners 62">
            <a:extLst>
              <a:ext uri="{FF2B5EF4-FFF2-40B4-BE49-F238E27FC236}">
                <a16:creationId xmlns:a16="http://schemas.microsoft.com/office/drawing/2014/main" id="{17E7CCCD-C9F6-6E51-ABBA-26BA0F7B974C}"/>
              </a:ext>
            </a:extLst>
          </p:cNvPr>
          <p:cNvSpPr>
            <a:spLocks/>
          </p:cNvSpPr>
          <p:nvPr/>
        </p:nvSpPr>
        <p:spPr bwMode="auto">
          <a:xfrm>
            <a:off x="7931679" y="4015085"/>
            <a:ext cx="3397038" cy="1647257"/>
          </a:xfrm>
          <a:prstGeom prst="roundRect">
            <a:avLst>
              <a:gd name="adj" fmla="val 4400"/>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algn="ctr" defTabSz="951121">
              <a:spcAft>
                <a:spcPts val="600"/>
              </a:spcAft>
              <a:buSzPct val="90000"/>
            </a:pPr>
            <a:r>
              <a:rPr lang="en-IN" sz="1800">
                <a:solidFill>
                  <a:schemeClr val="tx1"/>
                </a:solidFill>
              </a:rPr>
              <a:t>Introduce your idea</a:t>
            </a:r>
          </a:p>
        </p:txBody>
      </p:sp>
      <p:grpSp>
        <p:nvGrpSpPr>
          <p:cNvPr id="37" name="Group 36">
            <a:extLst>
              <a:ext uri="{FF2B5EF4-FFF2-40B4-BE49-F238E27FC236}">
                <a16:creationId xmlns:a16="http://schemas.microsoft.com/office/drawing/2014/main" id="{8E88E68A-210A-2ED8-71E7-89967FC1628B}"/>
              </a:ext>
              <a:ext uri="{C183D7F6-B498-43B3-948B-1728B52AA6E4}">
                <adec:decorative xmlns:adec="http://schemas.microsoft.com/office/drawing/2017/decorative" val="1"/>
              </a:ext>
            </a:extLst>
          </p:cNvPr>
          <p:cNvGrpSpPr>
            <a:grpSpLocks/>
          </p:cNvGrpSpPr>
          <p:nvPr/>
        </p:nvGrpSpPr>
        <p:grpSpPr>
          <a:xfrm>
            <a:off x="2241762" y="3696486"/>
            <a:ext cx="640080" cy="640080"/>
            <a:chOff x="547424" y="4293480"/>
            <a:chExt cx="640026" cy="657416"/>
          </a:xfrm>
        </p:grpSpPr>
        <p:grpSp>
          <p:nvGrpSpPr>
            <p:cNvPr id="38" name="Group 37">
              <a:extLst>
                <a:ext uri="{FF2B5EF4-FFF2-40B4-BE49-F238E27FC236}">
                  <a16:creationId xmlns:a16="http://schemas.microsoft.com/office/drawing/2014/main" id="{5F97A3B6-8F69-DDBD-19E9-A001F1428E1E}"/>
                </a:ext>
              </a:extLst>
            </p:cNvPr>
            <p:cNvGrpSpPr/>
            <p:nvPr/>
          </p:nvGrpSpPr>
          <p:grpSpPr>
            <a:xfrm>
              <a:off x="547424" y="4293480"/>
              <a:ext cx="640026" cy="657416"/>
              <a:chOff x="987658" y="5065483"/>
              <a:chExt cx="1169054" cy="1200820"/>
            </a:xfrm>
          </p:grpSpPr>
          <p:grpSp>
            <p:nvGrpSpPr>
              <p:cNvPr id="40" name="Group 39">
                <a:extLst>
                  <a:ext uri="{FF2B5EF4-FFF2-40B4-BE49-F238E27FC236}">
                    <a16:creationId xmlns:a16="http://schemas.microsoft.com/office/drawing/2014/main" id="{2E587FC2-D45E-05EF-E19D-E274B0341A69}"/>
                  </a:ext>
                </a:extLst>
              </p:cNvPr>
              <p:cNvGrpSpPr/>
              <p:nvPr/>
            </p:nvGrpSpPr>
            <p:grpSpPr>
              <a:xfrm>
                <a:off x="987658" y="5065483"/>
                <a:ext cx="1169054" cy="1200820"/>
                <a:chOff x="6349393" y="1711575"/>
                <a:chExt cx="5590022" cy="5674618"/>
              </a:xfrm>
            </p:grpSpPr>
            <p:sp>
              <p:nvSpPr>
                <p:cNvPr id="43" name="Rounded Rectangle 3_1">
                  <a:extLst>
                    <a:ext uri="{FF2B5EF4-FFF2-40B4-BE49-F238E27FC236}">
                      <a16:creationId xmlns:a16="http://schemas.microsoft.com/office/drawing/2014/main" id="{98A54EC7-0555-29D6-D1BC-AB9773C707CA}"/>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44" name="Rounded Rectangle 3_1">
                  <a:extLst>
                    <a:ext uri="{FF2B5EF4-FFF2-40B4-BE49-F238E27FC236}">
                      <a16:creationId xmlns:a16="http://schemas.microsoft.com/office/drawing/2014/main" id="{F8D2A1A9-CC69-B1D8-28DA-176F4C8FEC86}"/>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grpSp>
          <p:sp>
            <p:nvSpPr>
              <p:cNvPr id="41" name="Rounded Rectangle 3_1">
                <a:extLst>
                  <a:ext uri="{FF2B5EF4-FFF2-40B4-BE49-F238E27FC236}">
                    <a16:creationId xmlns:a16="http://schemas.microsoft.com/office/drawing/2014/main" id="{A580D065-17A7-F408-5EFF-4780A418DD9B}"/>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42" name="Rounded Rectangle 24_1">
                <a:extLst>
                  <a:ext uri="{FF2B5EF4-FFF2-40B4-BE49-F238E27FC236}">
                    <a16:creationId xmlns:a16="http://schemas.microsoft.com/office/drawing/2014/main" id="{17F873A6-21DA-9FF4-C7A6-803E3B1E2354}"/>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9" name="Oval 38">
              <a:extLst>
                <a:ext uri="{FF2B5EF4-FFF2-40B4-BE49-F238E27FC236}">
                  <a16:creationId xmlns:a16="http://schemas.microsoft.com/office/drawing/2014/main" id="{876DD28C-1C2A-4618-0012-BE38AFFA32DF}"/>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800">
                  <a:solidFill>
                    <a:srgbClr val="C73ECC"/>
                  </a:solidFill>
                  <a:latin typeface="+mj-lt"/>
                  <a:ea typeface="+mj-ea"/>
                  <a:cs typeface="+mj-cs"/>
                </a:rPr>
                <a:t>1</a:t>
              </a:r>
            </a:p>
          </p:txBody>
        </p:sp>
      </p:grpSp>
      <p:grpSp>
        <p:nvGrpSpPr>
          <p:cNvPr id="45" name="Group 44">
            <a:extLst>
              <a:ext uri="{FF2B5EF4-FFF2-40B4-BE49-F238E27FC236}">
                <a16:creationId xmlns:a16="http://schemas.microsoft.com/office/drawing/2014/main" id="{68756B50-CAD6-9603-DB35-F02D3767F776}"/>
              </a:ext>
              <a:ext uri="{C183D7F6-B498-43B3-948B-1728B52AA6E4}">
                <adec:decorative xmlns:adec="http://schemas.microsoft.com/office/drawing/2017/decorative" val="1"/>
              </a:ext>
            </a:extLst>
          </p:cNvPr>
          <p:cNvGrpSpPr>
            <a:grpSpLocks/>
          </p:cNvGrpSpPr>
          <p:nvPr/>
        </p:nvGrpSpPr>
        <p:grpSpPr>
          <a:xfrm>
            <a:off x="5775960" y="3696486"/>
            <a:ext cx="640080" cy="640080"/>
            <a:chOff x="547424" y="4293480"/>
            <a:chExt cx="640026" cy="657416"/>
          </a:xfrm>
        </p:grpSpPr>
        <p:grpSp>
          <p:nvGrpSpPr>
            <p:cNvPr id="46" name="Group 45">
              <a:extLst>
                <a:ext uri="{FF2B5EF4-FFF2-40B4-BE49-F238E27FC236}">
                  <a16:creationId xmlns:a16="http://schemas.microsoft.com/office/drawing/2014/main" id="{789C7173-09CF-DCDD-5480-785A5B22BA0D}"/>
                </a:ext>
              </a:extLst>
            </p:cNvPr>
            <p:cNvGrpSpPr/>
            <p:nvPr/>
          </p:nvGrpSpPr>
          <p:grpSpPr>
            <a:xfrm>
              <a:off x="547424" y="4293480"/>
              <a:ext cx="640026" cy="657416"/>
              <a:chOff x="987658" y="5065483"/>
              <a:chExt cx="1169054" cy="1200820"/>
            </a:xfrm>
          </p:grpSpPr>
          <p:grpSp>
            <p:nvGrpSpPr>
              <p:cNvPr id="48" name="Group 47">
                <a:extLst>
                  <a:ext uri="{FF2B5EF4-FFF2-40B4-BE49-F238E27FC236}">
                    <a16:creationId xmlns:a16="http://schemas.microsoft.com/office/drawing/2014/main" id="{AA2EE6BF-4970-0887-BD35-93B8A80664A5}"/>
                  </a:ext>
                </a:extLst>
              </p:cNvPr>
              <p:cNvGrpSpPr/>
              <p:nvPr/>
            </p:nvGrpSpPr>
            <p:grpSpPr>
              <a:xfrm>
                <a:off x="987658" y="5065483"/>
                <a:ext cx="1169054" cy="1200820"/>
                <a:chOff x="6349393" y="1711575"/>
                <a:chExt cx="5590022" cy="5674618"/>
              </a:xfrm>
            </p:grpSpPr>
            <p:sp>
              <p:nvSpPr>
                <p:cNvPr id="51" name="Rounded Rectangle 3_1">
                  <a:extLst>
                    <a:ext uri="{FF2B5EF4-FFF2-40B4-BE49-F238E27FC236}">
                      <a16:creationId xmlns:a16="http://schemas.microsoft.com/office/drawing/2014/main" id="{A35D97B4-437D-8046-D2FF-80341F874AEB}"/>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52" name="Rounded Rectangle 3_1">
                  <a:extLst>
                    <a:ext uri="{FF2B5EF4-FFF2-40B4-BE49-F238E27FC236}">
                      <a16:creationId xmlns:a16="http://schemas.microsoft.com/office/drawing/2014/main" id="{4AD1020C-5272-E46F-EF00-0F301D54EC9B}"/>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grpSp>
          <p:sp>
            <p:nvSpPr>
              <p:cNvPr id="49" name="Rounded Rectangle 3_1">
                <a:extLst>
                  <a:ext uri="{FF2B5EF4-FFF2-40B4-BE49-F238E27FC236}">
                    <a16:creationId xmlns:a16="http://schemas.microsoft.com/office/drawing/2014/main" id="{5203F818-3EF0-6C00-E3B3-74853B1772CF}"/>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50" name="Rounded Rectangle 24_1">
                <a:extLst>
                  <a:ext uri="{FF2B5EF4-FFF2-40B4-BE49-F238E27FC236}">
                    <a16:creationId xmlns:a16="http://schemas.microsoft.com/office/drawing/2014/main" id="{A638494C-9383-02CB-6027-9A51B2D9EED8}"/>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7" name="Oval 46">
              <a:extLst>
                <a:ext uri="{FF2B5EF4-FFF2-40B4-BE49-F238E27FC236}">
                  <a16:creationId xmlns:a16="http://schemas.microsoft.com/office/drawing/2014/main" id="{1A0497BA-8369-FFAF-8E48-8BCB6E2638CF}"/>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800">
                  <a:solidFill>
                    <a:srgbClr val="C73ECC"/>
                  </a:solidFill>
                  <a:latin typeface="+mj-lt"/>
                  <a:ea typeface="+mj-ea"/>
                  <a:cs typeface="+mj-cs"/>
                </a:rPr>
                <a:t>2</a:t>
              </a:r>
            </a:p>
          </p:txBody>
        </p:sp>
      </p:grpSp>
      <p:grpSp>
        <p:nvGrpSpPr>
          <p:cNvPr id="53" name="Group 52">
            <a:extLst>
              <a:ext uri="{FF2B5EF4-FFF2-40B4-BE49-F238E27FC236}">
                <a16:creationId xmlns:a16="http://schemas.microsoft.com/office/drawing/2014/main" id="{5A0EB94F-2E0F-74C9-97BC-1FE07E308EF2}"/>
              </a:ext>
              <a:ext uri="{C183D7F6-B498-43B3-948B-1728B52AA6E4}">
                <adec:decorative xmlns:adec="http://schemas.microsoft.com/office/drawing/2017/decorative" val="1"/>
              </a:ext>
            </a:extLst>
          </p:cNvPr>
          <p:cNvGrpSpPr>
            <a:grpSpLocks/>
          </p:cNvGrpSpPr>
          <p:nvPr/>
        </p:nvGrpSpPr>
        <p:grpSpPr>
          <a:xfrm>
            <a:off x="9310157" y="3696486"/>
            <a:ext cx="640080" cy="640080"/>
            <a:chOff x="547424" y="4293480"/>
            <a:chExt cx="640026" cy="657416"/>
          </a:xfrm>
        </p:grpSpPr>
        <p:grpSp>
          <p:nvGrpSpPr>
            <p:cNvPr id="54" name="Group 53">
              <a:extLst>
                <a:ext uri="{FF2B5EF4-FFF2-40B4-BE49-F238E27FC236}">
                  <a16:creationId xmlns:a16="http://schemas.microsoft.com/office/drawing/2014/main" id="{7AF02629-9DBA-18F7-F4C6-760E6BFC5ED5}"/>
                </a:ext>
              </a:extLst>
            </p:cNvPr>
            <p:cNvGrpSpPr/>
            <p:nvPr/>
          </p:nvGrpSpPr>
          <p:grpSpPr>
            <a:xfrm>
              <a:off x="547424" y="4293480"/>
              <a:ext cx="640026" cy="657416"/>
              <a:chOff x="987658" y="5065483"/>
              <a:chExt cx="1169054" cy="1200820"/>
            </a:xfrm>
          </p:grpSpPr>
          <p:grpSp>
            <p:nvGrpSpPr>
              <p:cNvPr id="56" name="Group 55">
                <a:extLst>
                  <a:ext uri="{FF2B5EF4-FFF2-40B4-BE49-F238E27FC236}">
                    <a16:creationId xmlns:a16="http://schemas.microsoft.com/office/drawing/2014/main" id="{016F9DE3-0FB4-B2C9-B6E0-84B7DE6F9108}"/>
                  </a:ext>
                </a:extLst>
              </p:cNvPr>
              <p:cNvGrpSpPr/>
              <p:nvPr/>
            </p:nvGrpSpPr>
            <p:grpSpPr>
              <a:xfrm>
                <a:off x="987658" y="5065483"/>
                <a:ext cx="1169054" cy="1200820"/>
                <a:chOff x="6349393" y="1711575"/>
                <a:chExt cx="5590022" cy="5674618"/>
              </a:xfrm>
            </p:grpSpPr>
            <p:sp>
              <p:nvSpPr>
                <p:cNvPr id="59" name="Rounded Rectangle 3_1">
                  <a:extLst>
                    <a:ext uri="{FF2B5EF4-FFF2-40B4-BE49-F238E27FC236}">
                      <a16:creationId xmlns:a16="http://schemas.microsoft.com/office/drawing/2014/main" id="{068FFEE0-54C3-3378-F34E-6219EF844FCD}"/>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60" name="Rounded Rectangle 3_1">
                  <a:extLst>
                    <a:ext uri="{FF2B5EF4-FFF2-40B4-BE49-F238E27FC236}">
                      <a16:creationId xmlns:a16="http://schemas.microsoft.com/office/drawing/2014/main" id="{E24D7774-5FE3-3CE9-AF84-615231B6CA7B}"/>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grpSp>
          <p:sp>
            <p:nvSpPr>
              <p:cNvPr id="57" name="Rounded Rectangle 3_1">
                <a:extLst>
                  <a:ext uri="{FF2B5EF4-FFF2-40B4-BE49-F238E27FC236}">
                    <a16:creationId xmlns:a16="http://schemas.microsoft.com/office/drawing/2014/main" id="{08C2C357-DD81-1B6A-C316-B0945FAA3C43}"/>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58" name="Rounded Rectangle 24_1">
                <a:extLst>
                  <a:ext uri="{FF2B5EF4-FFF2-40B4-BE49-F238E27FC236}">
                    <a16:creationId xmlns:a16="http://schemas.microsoft.com/office/drawing/2014/main" id="{3C5EAA9A-F3C2-22B4-9884-8201FECBB361}"/>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55" name="Oval 54">
              <a:extLst>
                <a:ext uri="{FF2B5EF4-FFF2-40B4-BE49-F238E27FC236}">
                  <a16:creationId xmlns:a16="http://schemas.microsoft.com/office/drawing/2014/main" id="{100E9DAF-1F63-92C3-6265-4966D4874050}"/>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800">
                  <a:solidFill>
                    <a:srgbClr val="C73ECC"/>
                  </a:solidFill>
                  <a:latin typeface="+mj-lt"/>
                  <a:ea typeface="+mj-ea"/>
                  <a:cs typeface="+mj-cs"/>
                </a:rPr>
                <a:t>3</a:t>
              </a:r>
            </a:p>
          </p:txBody>
        </p:sp>
      </p:grpSp>
      <p:pic>
        <p:nvPicPr>
          <p:cNvPr id="75" name="Picture 74">
            <a:extLst>
              <a:ext uri="{FF2B5EF4-FFF2-40B4-BE49-F238E27FC236}">
                <a16:creationId xmlns:a16="http://schemas.microsoft.com/office/drawing/2014/main" id="{5A66E461-D096-8CED-DE1F-B20F55B365F6}"/>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35814" t="56855" r="33629" b="4007"/>
          <a:stretch/>
        </p:blipFill>
        <p:spPr>
          <a:xfrm rot="10800000" flipH="1" flipV="1">
            <a:off x="0" y="5493392"/>
            <a:ext cx="1892301" cy="1364608"/>
          </a:xfrm>
          <a:custGeom>
            <a:avLst/>
            <a:gdLst>
              <a:gd name="connsiteX0" fmla="*/ 0 w 1892301"/>
              <a:gd name="connsiteY0" fmla="*/ 0 h 1364608"/>
              <a:gd name="connsiteX1" fmla="*/ 1892301 w 1892301"/>
              <a:gd name="connsiteY1" fmla="*/ 0 h 1364608"/>
              <a:gd name="connsiteX2" fmla="*/ 1892301 w 1892301"/>
              <a:gd name="connsiteY2" fmla="*/ 1364608 h 1364608"/>
              <a:gd name="connsiteX3" fmla="*/ 0 w 1892301"/>
              <a:gd name="connsiteY3" fmla="*/ 1364608 h 1364608"/>
            </a:gdLst>
            <a:ahLst/>
            <a:cxnLst>
              <a:cxn ang="0">
                <a:pos x="connsiteX0" y="connsiteY0"/>
              </a:cxn>
              <a:cxn ang="0">
                <a:pos x="connsiteX1" y="connsiteY1"/>
              </a:cxn>
              <a:cxn ang="0">
                <a:pos x="connsiteX2" y="connsiteY2"/>
              </a:cxn>
              <a:cxn ang="0">
                <a:pos x="connsiteX3" y="connsiteY3"/>
              </a:cxn>
            </a:cxnLst>
            <a:rect l="l" t="t" r="r" b="b"/>
            <a:pathLst>
              <a:path w="1892301" h="1364608">
                <a:moveTo>
                  <a:pt x="0" y="0"/>
                </a:moveTo>
                <a:lnTo>
                  <a:pt x="1892301" y="0"/>
                </a:lnTo>
                <a:lnTo>
                  <a:pt x="1892301" y="1364608"/>
                </a:lnTo>
                <a:lnTo>
                  <a:pt x="0" y="1364608"/>
                </a:lnTo>
                <a:close/>
              </a:path>
            </a:pathLst>
          </a:custGeom>
        </p:spPr>
      </p:pic>
      <p:sp>
        <p:nvSpPr>
          <p:cNvPr id="3" name="TextBox 2">
            <a:extLst>
              <a:ext uri="{FF2B5EF4-FFF2-40B4-BE49-F238E27FC236}">
                <a16:creationId xmlns:a16="http://schemas.microsoft.com/office/drawing/2014/main" id="{00E60298-9E52-1662-D7BC-76E8489C303C}"/>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0121343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E50CC160-8E57-E8B5-E8B6-7B8F0D82A9AF}"/>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63" name="Picture 62">
              <a:extLst>
                <a:ext uri="{FF2B5EF4-FFF2-40B4-BE49-F238E27FC236}">
                  <a16:creationId xmlns:a16="http://schemas.microsoft.com/office/drawing/2014/main" id="{37857D64-C9E3-3BC4-F8C8-575018A58259}"/>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64" name="Straight Connector 63">
              <a:extLst>
                <a:ext uri="{FF2B5EF4-FFF2-40B4-BE49-F238E27FC236}">
                  <a16:creationId xmlns:a16="http://schemas.microsoft.com/office/drawing/2014/main" id="{9B0C6730-2C4E-7D50-B839-B85769E8D340}"/>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61" name="Picture 60">
            <a:extLst>
              <a:ext uri="{FF2B5EF4-FFF2-40B4-BE49-F238E27FC236}">
                <a16:creationId xmlns:a16="http://schemas.microsoft.com/office/drawing/2014/main" id="{22971CDE-B07D-9CDF-4B52-BAD052D883AC}"/>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t="45399" b="823"/>
          <a:stretch/>
        </p:blipFill>
        <p:spPr>
          <a:xfrm rot="16200000" flipH="1" flipV="1">
            <a:off x="-1195391" y="4624390"/>
            <a:ext cx="3429001" cy="1038225"/>
          </a:xfrm>
          <a:prstGeom prst="rect">
            <a:avLst/>
          </a:prstGeom>
        </p:spPr>
      </p:pic>
      <p:sp>
        <p:nvSpPr>
          <p:cNvPr id="2" name="Title 1">
            <a:extLst>
              <a:ext uri="{FF2B5EF4-FFF2-40B4-BE49-F238E27FC236}">
                <a16:creationId xmlns:a16="http://schemas.microsoft.com/office/drawing/2014/main" id="{62463341-77C6-C8FA-8657-4A8E2AB6A0C0}"/>
              </a:ext>
            </a:extLst>
          </p:cNvPr>
          <p:cNvSpPr>
            <a:spLocks noGrp="1"/>
          </p:cNvSpPr>
          <p:nvPr>
            <p:ph type="title"/>
          </p:nvPr>
        </p:nvSpPr>
        <p:spPr>
          <a:xfrm>
            <a:off x="588963" y="457200"/>
            <a:ext cx="11017250" cy="984885"/>
          </a:xfrm>
        </p:spPr>
        <p:txBody>
          <a:bodyPr/>
          <a:lstStyle/>
          <a:p>
            <a:r>
              <a:rPr lang="en-US">
                <a:ea typeface="+mj-ea"/>
                <a:cs typeface="+mj-cs"/>
              </a:rPr>
              <a:t>Unit 2: Create your own role-based prompt to define the experience designer</a:t>
            </a:r>
          </a:p>
        </p:txBody>
      </p:sp>
      <p:sp>
        <p:nvSpPr>
          <p:cNvPr id="11" name="Rectangle: Rounded Corners 10">
            <a:extLst>
              <a:ext uri="{FF2B5EF4-FFF2-40B4-BE49-F238E27FC236}">
                <a16:creationId xmlns:a16="http://schemas.microsoft.com/office/drawing/2014/main" id="{1BD5906F-F755-193D-25DC-F1EBE042F0B9}"/>
              </a:ext>
              <a:ext uri="{C183D7F6-B498-43B3-948B-1728B52AA6E4}">
                <adec:decorative xmlns:adec="http://schemas.microsoft.com/office/drawing/2017/decorative" val="1"/>
              </a:ext>
            </a:extLst>
          </p:cNvPr>
          <p:cNvSpPr>
            <a:spLocks/>
          </p:cNvSpPr>
          <p:nvPr/>
        </p:nvSpPr>
        <p:spPr bwMode="auto">
          <a:xfrm>
            <a:off x="588963" y="2125980"/>
            <a:ext cx="2651442" cy="4147820"/>
          </a:xfrm>
          <a:prstGeom prst="roundRect">
            <a:avLst>
              <a:gd name="adj" fmla="val 4400"/>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2" name="Rectangle: Rounded Corners 11">
            <a:extLst>
              <a:ext uri="{FF2B5EF4-FFF2-40B4-BE49-F238E27FC236}">
                <a16:creationId xmlns:a16="http://schemas.microsoft.com/office/drawing/2014/main" id="{D65D443B-DEA5-7B76-BB7A-23FC1F6757C8}"/>
              </a:ext>
              <a:ext uri="{C183D7F6-B498-43B3-948B-1728B52AA6E4}">
                <adec:decorative xmlns:adec="http://schemas.microsoft.com/office/drawing/2017/decorative" val="1"/>
              </a:ext>
            </a:extLst>
          </p:cNvPr>
          <p:cNvSpPr>
            <a:spLocks/>
          </p:cNvSpPr>
          <p:nvPr/>
        </p:nvSpPr>
        <p:spPr bwMode="auto">
          <a:xfrm>
            <a:off x="3377565" y="2125980"/>
            <a:ext cx="2651442" cy="4147820"/>
          </a:xfrm>
          <a:prstGeom prst="roundRect">
            <a:avLst>
              <a:gd name="adj" fmla="val 4400"/>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3" name="Rectangle: Rounded Corners 12">
            <a:extLst>
              <a:ext uri="{FF2B5EF4-FFF2-40B4-BE49-F238E27FC236}">
                <a16:creationId xmlns:a16="http://schemas.microsoft.com/office/drawing/2014/main" id="{8832FAF4-599B-328C-172B-E0934D1D07C7}"/>
              </a:ext>
              <a:ext uri="{C183D7F6-B498-43B3-948B-1728B52AA6E4}">
                <adec:decorative xmlns:adec="http://schemas.microsoft.com/office/drawing/2017/decorative" val="1"/>
              </a:ext>
            </a:extLst>
          </p:cNvPr>
          <p:cNvSpPr>
            <a:spLocks/>
          </p:cNvSpPr>
          <p:nvPr/>
        </p:nvSpPr>
        <p:spPr bwMode="auto">
          <a:xfrm>
            <a:off x="6166167" y="2125980"/>
            <a:ext cx="2651442" cy="4147820"/>
          </a:xfrm>
          <a:prstGeom prst="roundRect">
            <a:avLst>
              <a:gd name="adj" fmla="val 4400"/>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4" name="Rectangle: Rounded Corners 13">
            <a:extLst>
              <a:ext uri="{FF2B5EF4-FFF2-40B4-BE49-F238E27FC236}">
                <a16:creationId xmlns:a16="http://schemas.microsoft.com/office/drawing/2014/main" id="{6E808A71-9AC7-E5BD-DF4B-52CB736832CF}"/>
              </a:ext>
              <a:ext uri="{C183D7F6-B498-43B3-948B-1728B52AA6E4}">
                <adec:decorative xmlns:adec="http://schemas.microsoft.com/office/drawing/2017/decorative" val="1"/>
              </a:ext>
            </a:extLst>
          </p:cNvPr>
          <p:cNvSpPr>
            <a:spLocks/>
          </p:cNvSpPr>
          <p:nvPr/>
        </p:nvSpPr>
        <p:spPr bwMode="auto">
          <a:xfrm>
            <a:off x="8954770" y="2125980"/>
            <a:ext cx="2651442" cy="4147820"/>
          </a:xfrm>
          <a:prstGeom prst="roundRect">
            <a:avLst>
              <a:gd name="adj" fmla="val 4400"/>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6" name="TextBox 15">
            <a:extLst>
              <a:ext uri="{FF2B5EF4-FFF2-40B4-BE49-F238E27FC236}">
                <a16:creationId xmlns:a16="http://schemas.microsoft.com/office/drawing/2014/main" id="{970E7840-CC8F-B0F9-F773-120441E54BFE}"/>
              </a:ext>
            </a:extLst>
          </p:cNvPr>
          <p:cNvSpPr txBox="1"/>
          <p:nvPr/>
        </p:nvSpPr>
        <p:spPr>
          <a:xfrm>
            <a:off x="765493" y="2693854"/>
            <a:ext cx="2298382" cy="1969770"/>
          </a:xfrm>
          <a:prstGeom prst="rect">
            <a:avLst/>
          </a:prstGeom>
          <a:noFill/>
        </p:spPr>
        <p:txBody>
          <a:bodyPr wrap="square" lIns="0" tIns="0" rIns="0" bIns="0">
            <a:spAutoFit/>
          </a:bodyPr>
          <a:lstStyle/>
          <a:p>
            <a:pPr marL="0" indent="0" algn="ctr">
              <a:spcAft>
                <a:spcPts val="0"/>
              </a:spcAft>
              <a:buNone/>
            </a:pPr>
            <a:r>
              <a:rPr lang="en-US" sz="1600"/>
              <a:t>You’re an extraordinary experiential designer and you possess a unique talent for crafting immersive experiences that ignite the senses and transport patrons into a realm of pure magic</a:t>
            </a:r>
          </a:p>
        </p:txBody>
      </p:sp>
      <p:sp>
        <p:nvSpPr>
          <p:cNvPr id="17" name="TextBox 16">
            <a:extLst>
              <a:ext uri="{FF2B5EF4-FFF2-40B4-BE49-F238E27FC236}">
                <a16:creationId xmlns:a16="http://schemas.microsoft.com/office/drawing/2014/main" id="{60BC54BD-8DF6-3116-EB97-6CC7F1D111AA}"/>
              </a:ext>
            </a:extLst>
          </p:cNvPr>
          <p:cNvSpPr txBox="1"/>
          <p:nvPr/>
        </p:nvSpPr>
        <p:spPr>
          <a:xfrm>
            <a:off x="3554095" y="2693854"/>
            <a:ext cx="2298382" cy="2462213"/>
          </a:xfrm>
          <a:prstGeom prst="rect">
            <a:avLst/>
          </a:prstGeom>
          <a:noFill/>
        </p:spPr>
        <p:txBody>
          <a:bodyPr wrap="square" lIns="0" tIns="0" rIns="0" bIns="0">
            <a:spAutoFit/>
          </a:bodyPr>
          <a:lstStyle/>
          <a:p>
            <a:pPr marL="0" indent="0" algn="ctr">
              <a:spcAft>
                <a:spcPts val="0"/>
              </a:spcAft>
              <a:buNone/>
            </a:pPr>
            <a:r>
              <a:rPr lang="en-US" sz="1600"/>
              <a:t>Through a masterful combination of captivating soundscapes, mesmerizing visuals, and carefully curated environmental conditions, you orchestrate extraordinary journeys that both delight and intrigue</a:t>
            </a:r>
          </a:p>
        </p:txBody>
      </p:sp>
      <p:sp>
        <p:nvSpPr>
          <p:cNvPr id="18" name="TextBox 17">
            <a:extLst>
              <a:ext uri="{FF2B5EF4-FFF2-40B4-BE49-F238E27FC236}">
                <a16:creationId xmlns:a16="http://schemas.microsoft.com/office/drawing/2014/main" id="{898BEC3B-393D-5B4A-C42D-226FBD9E5DBC}"/>
              </a:ext>
            </a:extLst>
          </p:cNvPr>
          <p:cNvSpPr txBox="1"/>
          <p:nvPr/>
        </p:nvSpPr>
        <p:spPr>
          <a:xfrm>
            <a:off x="6342697" y="2693854"/>
            <a:ext cx="2298382" cy="2462213"/>
          </a:xfrm>
          <a:prstGeom prst="rect">
            <a:avLst/>
          </a:prstGeom>
          <a:noFill/>
        </p:spPr>
        <p:txBody>
          <a:bodyPr wrap="square" lIns="0" tIns="0" rIns="0" bIns="0">
            <a:spAutoFit/>
          </a:bodyPr>
          <a:lstStyle/>
          <a:p>
            <a:pPr marL="0" indent="0" algn="ctr">
              <a:spcAft>
                <a:spcPts val="0"/>
              </a:spcAft>
              <a:buNone/>
            </a:pPr>
            <a:r>
              <a:rPr lang="en-US" sz="1600"/>
              <a:t>Your creative prowess knows no limits as you dream up audacious ideas that awaken the imagination, while also meticulously tending to the smallest sensory details that seamlessly weave together a thematic tapestry </a:t>
            </a:r>
          </a:p>
        </p:txBody>
      </p:sp>
      <p:sp>
        <p:nvSpPr>
          <p:cNvPr id="19" name="TextBox 18">
            <a:extLst>
              <a:ext uri="{FF2B5EF4-FFF2-40B4-BE49-F238E27FC236}">
                <a16:creationId xmlns:a16="http://schemas.microsoft.com/office/drawing/2014/main" id="{98F00AD8-8B86-47DF-8F68-1DDB8579B6DB}"/>
              </a:ext>
            </a:extLst>
          </p:cNvPr>
          <p:cNvSpPr txBox="1"/>
          <p:nvPr/>
        </p:nvSpPr>
        <p:spPr>
          <a:xfrm>
            <a:off x="9131300" y="2693854"/>
            <a:ext cx="2298382" cy="3200876"/>
          </a:xfrm>
          <a:prstGeom prst="rect">
            <a:avLst/>
          </a:prstGeom>
          <a:noFill/>
        </p:spPr>
        <p:txBody>
          <a:bodyPr wrap="square" lIns="0" tIns="0" rIns="0" bIns="0">
            <a:spAutoFit/>
          </a:bodyPr>
          <a:lstStyle/>
          <a:p>
            <a:pPr marL="0" indent="0" algn="ctr">
              <a:spcAft>
                <a:spcPts val="0"/>
              </a:spcAft>
              <a:buNone/>
            </a:pPr>
            <a:r>
              <a:rPr lang="en-US" sz="1600" dirty="0"/>
              <a:t>With your remarkable ability to engage multiple senses, you have the power to create unforgettable moments that envelop individuals in a symphony of sensations, leaving them spellbound, delighted, and yearning for more. You’ll be helping to assist in the creation of a new experience</a:t>
            </a:r>
          </a:p>
        </p:txBody>
      </p:sp>
      <p:grpSp>
        <p:nvGrpSpPr>
          <p:cNvPr id="21" name="Group 20">
            <a:extLst>
              <a:ext uri="{FF2B5EF4-FFF2-40B4-BE49-F238E27FC236}">
                <a16:creationId xmlns:a16="http://schemas.microsoft.com/office/drawing/2014/main" id="{D80A41B2-CAF4-D0D0-6A3C-21159D427248}"/>
              </a:ext>
              <a:ext uri="{C183D7F6-B498-43B3-948B-1728B52AA6E4}">
                <adec:decorative xmlns:adec="http://schemas.microsoft.com/office/drawing/2017/decorative" val="1"/>
              </a:ext>
            </a:extLst>
          </p:cNvPr>
          <p:cNvGrpSpPr>
            <a:grpSpLocks/>
          </p:cNvGrpSpPr>
          <p:nvPr/>
        </p:nvGrpSpPr>
        <p:grpSpPr>
          <a:xfrm>
            <a:off x="1548924" y="1805940"/>
            <a:ext cx="731520" cy="731520"/>
            <a:chOff x="547424" y="4293480"/>
            <a:chExt cx="640026" cy="657416"/>
          </a:xfrm>
        </p:grpSpPr>
        <p:grpSp>
          <p:nvGrpSpPr>
            <p:cNvPr id="23" name="Group 22">
              <a:extLst>
                <a:ext uri="{FF2B5EF4-FFF2-40B4-BE49-F238E27FC236}">
                  <a16:creationId xmlns:a16="http://schemas.microsoft.com/office/drawing/2014/main" id="{56103A20-9F2E-94E3-1A1E-1951DBE8EE10}"/>
                </a:ext>
              </a:extLst>
            </p:cNvPr>
            <p:cNvGrpSpPr/>
            <p:nvPr/>
          </p:nvGrpSpPr>
          <p:grpSpPr>
            <a:xfrm>
              <a:off x="547424" y="4293480"/>
              <a:ext cx="640026" cy="657416"/>
              <a:chOff x="987658" y="5065483"/>
              <a:chExt cx="1169054" cy="1200820"/>
            </a:xfrm>
          </p:grpSpPr>
          <p:grpSp>
            <p:nvGrpSpPr>
              <p:cNvPr id="25" name="Group 24">
                <a:extLst>
                  <a:ext uri="{FF2B5EF4-FFF2-40B4-BE49-F238E27FC236}">
                    <a16:creationId xmlns:a16="http://schemas.microsoft.com/office/drawing/2014/main" id="{ECE143A1-B01B-9435-72EB-5273716524D8}"/>
                  </a:ext>
                </a:extLst>
              </p:cNvPr>
              <p:cNvGrpSpPr/>
              <p:nvPr/>
            </p:nvGrpSpPr>
            <p:grpSpPr>
              <a:xfrm>
                <a:off x="987658" y="5065483"/>
                <a:ext cx="1169054" cy="1200820"/>
                <a:chOff x="6349393" y="1711575"/>
                <a:chExt cx="5590022" cy="5674618"/>
              </a:xfrm>
            </p:grpSpPr>
            <p:sp>
              <p:nvSpPr>
                <p:cNvPr id="28" name="Rounded Rectangle 3_1">
                  <a:extLst>
                    <a:ext uri="{FF2B5EF4-FFF2-40B4-BE49-F238E27FC236}">
                      <a16:creationId xmlns:a16="http://schemas.microsoft.com/office/drawing/2014/main" id="{73FB63C0-EC38-1082-86BB-7EB1006800BB}"/>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9" name="Rounded Rectangle 3_1">
                  <a:extLst>
                    <a:ext uri="{FF2B5EF4-FFF2-40B4-BE49-F238E27FC236}">
                      <a16:creationId xmlns:a16="http://schemas.microsoft.com/office/drawing/2014/main" id="{013D557C-342F-AE22-D2C5-46D79291938E}"/>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26" name="Rounded Rectangle 3_1">
                <a:extLst>
                  <a:ext uri="{FF2B5EF4-FFF2-40B4-BE49-F238E27FC236}">
                    <a16:creationId xmlns:a16="http://schemas.microsoft.com/office/drawing/2014/main" id="{5FE8046D-6F20-E695-AA71-620194714A1A}"/>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7" name="Rounded Rectangle 24_1">
                <a:extLst>
                  <a:ext uri="{FF2B5EF4-FFF2-40B4-BE49-F238E27FC236}">
                    <a16:creationId xmlns:a16="http://schemas.microsoft.com/office/drawing/2014/main" id="{5CC510D2-FD0A-2367-8578-6C5FEF8FEB5C}"/>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Oval 23">
              <a:extLst>
                <a:ext uri="{FF2B5EF4-FFF2-40B4-BE49-F238E27FC236}">
                  <a16:creationId xmlns:a16="http://schemas.microsoft.com/office/drawing/2014/main" id="{5BB6F68C-9607-243A-2BE6-41980429BE06}"/>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grpSp>
        <p:nvGrpSpPr>
          <p:cNvPr id="30" name="Group 29">
            <a:extLst>
              <a:ext uri="{FF2B5EF4-FFF2-40B4-BE49-F238E27FC236}">
                <a16:creationId xmlns:a16="http://schemas.microsoft.com/office/drawing/2014/main" id="{C129564A-3A59-DA6D-AA6D-A3A8B4DFC16E}"/>
              </a:ext>
              <a:ext uri="{C183D7F6-B498-43B3-948B-1728B52AA6E4}">
                <adec:decorative xmlns:adec="http://schemas.microsoft.com/office/drawing/2017/decorative" val="1"/>
              </a:ext>
            </a:extLst>
          </p:cNvPr>
          <p:cNvGrpSpPr>
            <a:grpSpLocks/>
          </p:cNvGrpSpPr>
          <p:nvPr/>
        </p:nvGrpSpPr>
        <p:grpSpPr>
          <a:xfrm>
            <a:off x="4337526" y="1805940"/>
            <a:ext cx="731520" cy="731520"/>
            <a:chOff x="547424" y="4293480"/>
            <a:chExt cx="640026" cy="657416"/>
          </a:xfrm>
        </p:grpSpPr>
        <p:grpSp>
          <p:nvGrpSpPr>
            <p:cNvPr id="31" name="Group 30">
              <a:extLst>
                <a:ext uri="{FF2B5EF4-FFF2-40B4-BE49-F238E27FC236}">
                  <a16:creationId xmlns:a16="http://schemas.microsoft.com/office/drawing/2014/main" id="{97D335C5-3F28-4F2B-B541-A3AC1CEE16F0}"/>
                </a:ext>
              </a:extLst>
            </p:cNvPr>
            <p:cNvGrpSpPr/>
            <p:nvPr/>
          </p:nvGrpSpPr>
          <p:grpSpPr>
            <a:xfrm>
              <a:off x="547424" y="4293480"/>
              <a:ext cx="640026" cy="657416"/>
              <a:chOff x="987658" y="5065483"/>
              <a:chExt cx="1169054" cy="1200820"/>
            </a:xfrm>
          </p:grpSpPr>
          <p:grpSp>
            <p:nvGrpSpPr>
              <p:cNvPr id="33" name="Group 32">
                <a:extLst>
                  <a:ext uri="{FF2B5EF4-FFF2-40B4-BE49-F238E27FC236}">
                    <a16:creationId xmlns:a16="http://schemas.microsoft.com/office/drawing/2014/main" id="{0B2E2A1B-9A93-4721-0783-8C9880B1B378}"/>
                  </a:ext>
                </a:extLst>
              </p:cNvPr>
              <p:cNvGrpSpPr/>
              <p:nvPr/>
            </p:nvGrpSpPr>
            <p:grpSpPr>
              <a:xfrm>
                <a:off x="987658" y="5065483"/>
                <a:ext cx="1169054" cy="1200820"/>
                <a:chOff x="6349393" y="1711575"/>
                <a:chExt cx="5590022" cy="5674618"/>
              </a:xfrm>
            </p:grpSpPr>
            <p:sp>
              <p:nvSpPr>
                <p:cNvPr id="36" name="Rounded Rectangle 3_1">
                  <a:extLst>
                    <a:ext uri="{FF2B5EF4-FFF2-40B4-BE49-F238E27FC236}">
                      <a16:creationId xmlns:a16="http://schemas.microsoft.com/office/drawing/2014/main" id="{B82E940B-7E92-E4A8-3A82-0BDBFEA537AC}"/>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7" name="Rounded Rectangle 3_1">
                  <a:extLst>
                    <a:ext uri="{FF2B5EF4-FFF2-40B4-BE49-F238E27FC236}">
                      <a16:creationId xmlns:a16="http://schemas.microsoft.com/office/drawing/2014/main" id="{C428EC18-B4CA-E49D-73E8-D15D4BC6FFBB}"/>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34" name="Rounded Rectangle 3_1">
                <a:extLst>
                  <a:ext uri="{FF2B5EF4-FFF2-40B4-BE49-F238E27FC236}">
                    <a16:creationId xmlns:a16="http://schemas.microsoft.com/office/drawing/2014/main" id="{BD00BE54-B757-C7B7-7815-ABFAA5D51F77}"/>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5" name="Rounded Rectangle 24_1">
                <a:extLst>
                  <a:ext uri="{FF2B5EF4-FFF2-40B4-BE49-F238E27FC236}">
                    <a16:creationId xmlns:a16="http://schemas.microsoft.com/office/drawing/2014/main" id="{CFAB3B7E-7BA0-A647-BFBB-9DE143738634}"/>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2" name="Oval 31">
              <a:extLst>
                <a:ext uri="{FF2B5EF4-FFF2-40B4-BE49-F238E27FC236}">
                  <a16:creationId xmlns:a16="http://schemas.microsoft.com/office/drawing/2014/main" id="{F390D0F0-3A9A-39CE-20D1-E0B264815246}"/>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grpSp>
        <p:nvGrpSpPr>
          <p:cNvPr id="38" name="Group 37">
            <a:extLst>
              <a:ext uri="{FF2B5EF4-FFF2-40B4-BE49-F238E27FC236}">
                <a16:creationId xmlns:a16="http://schemas.microsoft.com/office/drawing/2014/main" id="{218658A5-0656-00DE-CD1A-03007ABF76EC}"/>
              </a:ext>
              <a:ext uri="{C183D7F6-B498-43B3-948B-1728B52AA6E4}">
                <adec:decorative xmlns:adec="http://schemas.microsoft.com/office/drawing/2017/decorative" val="1"/>
              </a:ext>
            </a:extLst>
          </p:cNvPr>
          <p:cNvGrpSpPr>
            <a:grpSpLocks/>
          </p:cNvGrpSpPr>
          <p:nvPr/>
        </p:nvGrpSpPr>
        <p:grpSpPr>
          <a:xfrm>
            <a:off x="7126128" y="1805940"/>
            <a:ext cx="731520" cy="731520"/>
            <a:chOff x="547424" y="4293480"/>
            <a:chExt cx="640026" cy="657416"/>
          </a:xfrm>
        </p:grpSpPr>
        <p:grpSp>
          <p:nvGrpSpPr>
            <p:cNvPr id="39" name="Group 38">
              <a:extLst>
                <a:ext uri="{FF2B5EF4-FFF2-40B4-BE49-F238E27FC236}">
                  <a16:creationId xmlns:a16="http://schemas.microsoft.com/office/drawing/2014/main" id="{12FEC223-A0A9-E9AE-7EE6-1F38C908B744}"/>
                </a:ext>
              </a:extLst>
            </p:cNvPr>
            <p:cNvGrpSpPr/>
            <p:nvPr/>
          </p:nvGrpSpPr>
          <p:grpSpPr>
            <a:xfrm>
              <a:off x="547424" y="4293480"/>
              <a:ext cx="640026" cy="657416"/>
              <a:chOff x="987658" y="5065483"/>
              <a:chExt cx="1169054" cy="1200820"/>
            </a:xfrm>
          </p:grpSpPr>
          <p:grpSp>
            <p:nvGrpSpPr>
              <p:cNvPr id="41" name="Group 40">
                <a:extLst>
                  <a:ext uri="{FF2B5EF4-FFF2-40B4-BE49-F238E27FC236}">
                    <a16:creationId xmlns:a16="http://schemas.microsoft.com/office/drawing/2014/main" id="{B17A93A2-BB9D-DB91-FC80-623735093052}"/>
                  </a:ext>
                </a:extLst>
              </p:cNvPr>
              <p:cNvGrpSpPr/>
              <p:nvPr/>
            </p:nvGrpSpPr>
            <p:grpSpPr>
              <a:xfrm>
                <a:off x="987658" y="5065483"/>
                <a:ext cx="1169054" cy="1200820"/>
                <a:chOff x="6349393" y="1711575"/>
                <a:chExt cx="5590022" cy="5674618"/>
              </a:xfrm>
            </p:grpSpPr>
            <p:sp>
              <p:nvSpPr>
                <p:cNvPr id="44" name="Rounded Rectangle 3_1">
                  <a:extLst>
                    <a:ext uri="{FF2B5EF4-FFF2-40B4-BE49-F238E27FC236}">
                      <a16:creationId xmlns:a16="http://schemas.microsoft.com/office/drawing/2014/main" id="{E5D1029D-DCA3-99F7-3B0E-F9BE06C624B1}"/>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45" name="Rounded Rectangle 3_1">
                  <a:extLst>
                    <a:ext uri="{FF2B5EF4-FFF2-40B4-BE49-F238E27FC236}">
                      <a16:creationId xmlns:a16="http://schemas.microsoft.com/office/drawing/2014/main" id="{F706EA06-6328-6983-EDDF-4D7716618B88}"/>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42" name="Rounded Rectangle 3_1">
                <a:extLst>
                  <a:ext uri="{FF2B5EF4-FFF2-40B4-BE49-F238E27FC236}">
                    <a16:creationId xmlns:a16="http://schemas.microsoft.com/office/drawing/2014/main" id="{B48492D1-6680-F141-F576-272DA8AF233E}"/>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43" name="Rounded Rectangle 24_1">
                <a:extLst>
                  <a:ext uri="{FF2B5EF4-FFF2-40B4-BE49-F238E27FC236}">
                    <a16:creationId xmlns:a16="http://schemas.microsoft.com/office/drawing/2014/main" id="{8ABF12B0-3E12-3988-D8EE-79C4E3AA4978}"/>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0" name="Oval 39">
              <a:extLst>
                <a:ext uri="{FF2B5EF4-FFF2-40B4-BE49-F238E27FC236}">
                  <a16:creationId xmlns:a16="http://schemas.microsoft.com/office/drawing/2014/main" id="{CF9E395F-0753-88F1-EC75-9812F3991329}"/>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grpSp>
        <p:nvGrpSpPr>
          <p:cNvPr id="46" name="Group 45">
            <a:extLst>
              <a:ext uri="{FF2B5EF4-FFF2-40B4-BE49-F238E27FC236}">
                <a16:creationId xmlns:a16="http://schemas.microsoft.com/office/drawing/2014/main" id="{7A010A0A-BF43-18AB-8BB8-69C602876C3D}"/>
              </a:ext>
              <a:ext uri="{C183D7F6-B498-43B3-948B-1728B52AA6E4}">
                <adec:decorative xmlns:adec="http://schemas.microsoft.com/office/drawing/2017/decorative" val="1"/>
              </a:ext>
            </a:extLst>
          </p:cNvPr>
          <p:cNvGrpSpPr>
            <a:grpSpLocks/>
          </p:cNvGrpSpPr>
          <p:nvPr/>
        </p:nvGrpSpPr>
        <p:grpSpPr>
          <a:xfrm>
            <a:off x="9914731" y="1805940"/>
            <a:ext cx="731520" cy="731520"/>
            <a:chOff x="547424" y="4293480"/>
            <a:chExt cx="640026" cy="657416"/>
          </a:xfrm>
        </p:grpSpPr>
        <p:grpSp>
          <p:nvGrpSpPr>
            <p:cNvPr id="47" name="Group 46">
              <a:extLst>
                <a:ext uri="{FF2B5EF4-FFF2-40B4-BE49-F238E27FC236}">
                  <a16:creationId xmlns:a16="http://schemas.microsoft.com/office/drawing/2014/main" id="{AD0641A1-85E1-E8C8-FEA6-97118801E0DB}"/>
                </a:ext>
              </a:extLst>
            </p:cNvPr>
            <p:cNvGrpSpPr/>
            <p:nvPr/>
          </p:nvGrpSpPr>
          <p:grpSpPr>
            <a:xfrm>
              <a:off x="547424" y="4293480"/>
              <a:ext cx="640026" cy="657416"/>
              <a:chOff x="987658" y="5065483"/>
              <a:chExt cx="1169054" cy="1200820"/>
            </a:xfrm>
          </p:grpSpPr>
          <p:grpSp>
            <p:nvGrpSpPr>
              <p:cNvPr id="49" name="Group 48">
                <a:extLst>
                  <a:ext uri="{FF2B5EF4-FFF2-40B4-BE49-F238E27FC236}">
                    <a16:creationId xmlns:a16="http://schemas.microsoft.com/office/drawing/2014/main" id="{D8E9D1B2-1295-9B22-DEE3-AD5E9BEE3688}"/>
                  </a:ext>
                </a:extLst>
              </p:cNvPr>
              <p:cNvGrpSpPr/>
              <p:nvPr/>
            </p:nvGrpSpPr>
            <p:grpSpPr>
              <a:xfrm>
                <a:off x="987658" y="5065483"/>
                <a:ext cx="1169054" cy="1200820"/>
                <a:chOff x="6349393" y="1711575"/>
                <a:chExt cx="5590022" cy="5674618"/>
              </a:xfrm>
            </p:grpSpPr>
            <p:sp>
              <p:nvSpPr>
                <p:cNvPr id="52" name="Rounded Rectangle 3_1">
                  <a:extLst>
                    <a:ext uri="{FF2B5EF4-FFF2-40B4-BE49-F238E27FC236}">
                      <a16:creationId xmlns:a16="http://schemas.microsoft.com/office/drawing/2014/main" id="{6FACF41D-667B-C627-C26F-A16AF5EE85B7}"/>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53" name="Rounded Rectangle 3_1">
                  <a:extLst>
                    <a:ext uri="{FF2B5EF4-FFF2-40B4-BE49-F238E27FC236}">
                      <a16:creationId xmlns:a16="http://schemas.microsoft.com/office/drawing/2014/main" id="{86C83647-0C17-FA4B-70E4-D7999BFAF2E3}"/>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50" name="Rounded Rectangle 3_1">
                <a:extLst>
                  <a:ext uri="{FF2B5EF4-FFF2-40B4-BE49-F238E27FC236}">
                    <a16:creationId xmlns:a16="http://schemas.microsoft.com/office/drawing/2014/main" id="{A3271196-F4B9-5A9B-6E3A-A69B8463D055}"/>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51" name="Rounded Rectangle 24_1">
                <a:extLst>
                  <a:ext uri="{FF2B5EF4-FFF2-40B4-BE49-F238E27FC236}">
                    <a16:creationId xmlns:a16="http://schemas.microsoft.com/office/drawing/2014/main" id="{BA70B37E-0E82-C130-09E0-9A72D76FD2C5}"/>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8" name="Oval 47">
              <a:extLst>
                <a:ext uri="{FF2B5EF4-FFF2-40B4-BE49-F238E27FC236}">
                  <a16:creationId xmlns:a16="http://schemas.microsoft.com/office/drawing/2014/main" id="{3EA8B9E9-43B5-4C9F-6573-B9C2A0C18228}"/>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56" name="brain_2">
            <a:extLst>
              <a:ext uri="{FF2B5EF4-FFF2-40B4-BE49-F238E27FC236}">
                <a16:creationId xmlns:a16="http://schemas.microsoft.com/office/drawing/2014/main" id="{45112400-1364-C7FB-DCA9-63F0119F5506}"/>
              </a:ext>
              <a:ext uri="{C183D7F6-B498-43B3-948B-1728B52AA6E4}">
                <adec:decorative xmlns:adec="http://schemas.microsoft.com/office/drawing/2017/decorative" val="1"/>
              </a:ext>
            </a:extLst>
          </p:cNvPr>
          <p:cNvSpPr>
            <a:spLocks noChangeAspect="1" noEditPoints="1"/>
          </p:cNvSpPr>
          <p:nvPr/>
        </p:nvSpPr>
        <p:spPr bwMode="auto">
          <a:xfrm>
            <a:off x="1706341" y="2032000"/>
            <a:ext cx="416686" cy="279400"/>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kern="0">
              <a:solidFill>
                <a:srgbClr val="000000"/>
              </a:solidFill>
              <a:latin typeface="Segoe UI"/>
            </a:endParaRPr>
          </a:p>
        </p:txBody>
      </p:sp>
      <p:sp>
        <p:nvSpPr>
          <p:cNvPr id="57" name="Ribbon2_F19B">
            <a:extLst>
              <a:ext uri="{FF2B5EF4-FFF2-40B4-BE49-F238E27FC236}">
                <a16:creationId xmlns:a16="http://schemas.microsoft.com/office/drawing/2014/main" id="{443F0408-B34A-3C3A-BDA4-A3E76F9182A5}"/>
              </a:ext>
              <a:ext uri="{C183D7F6-B498-43B3-948B-1728B52AA6E4}">
                <adec:decorative xmlns:adec="http://schemas.microsoft.com/office/drawing/2017/decorative" val="1"/>
              </a:ext>
            </a:extLst>
          </p:cNvPr>
          <p:cNvSpPr>
            <a:spLocks noChangeAspect="1" noEditPoints="1"/>
          </p:cNvSpPr>
          <p:nvPr/>
        </p:nvSpPr>
        <p:spPr bwMode="auto">
          <a:xfrm>
            <a:off x="4570141" y="1985223"/>
            <a:ext cx="266290" cy="372954"/>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kern="0">
              <a:solidFill>
                <a:srgbClr val="000000"/>
              </a:solidFill>
              <a:latin typeface="Segoe UI"/>
            </a:endParaRPr>
          </a:p>
        </p:txBody>
      </p:sp>
      <p:sp>
        <p:nvSpPr>
          <p:cNvPr id="58" name="Financial_E7BB">
            <a:extLst>
              <a:ext uri="{FF2B5EF4-FFF2-40B4-BE49-F238E27FC236}">
                <a16:creationId xmlns:a16="http://schemas.microsoft.com/office/drawing/2014/main" id="{6CFC2639-DB51-83EB-8375-6E086168E1F6}"/>
              </a:ext>
              <a:ext uri="{C183D7F6-B498-43B3-948B-1728B52AA6E4}">
                <adec:decorative xmlns:adec="http://schemas.microsoft.com/office/drawing/2017/decorative" val="1"/>
              </a:ext>
            </a:extLst>
          </p:cNvPr>
          <p:cNvSpPr>
            <a:spLocks noChangeAspect="1" noEditPoints="1"/>
          </p:cNvSpPr>
          <p:nvPr/>
        </p:nvSpPr>
        <p:spPr bwMode="auto">
          <a:xfrm>
            <a:off x="7327946" y="2025458"/>
            <a:ext cx="327884" cy="292484"/>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60" name="Teamwork_EA12">
            <a:extLst>
              <a:ext uri="{FF2B5EF4-FFF2-40B4-BE49-F238E27FC236}">
                <a16:creationId xmlns:a16="http://schemas.microsoft.com/office/drawing/2014/main" id="{EF11EE24-7C8C-B953-36AC-2CA4F73C0B40}"/>
              </a:ext>
              <a:ext uri="{C183D7F6-B498-43B3-948B-1728B52AA6E4}">
                <adec:decorative xmlns:adec="http://schemas.microsoft.com/office/drawing/2017/decorative" val="1"/>
              </a:ext>
            </a:extLst>
          </p:cNvPr>
          <p:cNvSpPr>
            <a:spLocks noChangeAspect="1" noEditPoints="1"/>
          </p:cNvSpPr>
          <p:nvPr/>
        </p:nvSpPr>
        <p:spPr bwMode="auto">
          <a:xfrm>
            <a:off x="10109767" y="2006600"/>
            <a:ext cx="341448" cy="330200"/>
          </a:xfrm>
          <a:custGeom>
            <a:avLst/>
            <a:gdLst>
              <a:gd name="T0" fmla="*/ 3621 w 3746"/>
              <a:gd name="T1" fmla="*/ 2622 h 3621"/>
              <a:gd name="T2" fmla="*/ 3122 w 3746"/>
              <a:gd name="T3" fmla="*/ 3122 h 3621"/>
              <a:gd name="T4" fmla="*/ 2622 w 3746"/>
              <a:gd name="T5" fmla="*/ 2622 h 3621"/>
              <a:gd name="T6" fmla="*/ 3122 w 3746"/>
              <a:gd name="T7" fmla="*/ 2123 h 3621"/>
              <a:gd name="T8" fmla="*/ 3621 w 3746"/>
              <a:gd name="T9" fmla="*/ 2622 h 3621"/>
              <a:gd name="T10" fmla="*/ 2747 w 3746"/>
              <a:gd name="T11" fmla="*/ 2997 h 3621"/>
              <a:gd name="T12" fmla="*/ 2747 w 3746"/>
              <a:gd name="T13" fmla="*/ 3621 h 3621"/>
              <a:gd name="T14" fmla="*/ 3122 w 3746"/>
              <a:gd name="T15" fmla="*/ 3434 h 3621"/>
              <a:gd name="T16" fmla="*/ 3496 w 3746"/>
              <a:gd name="T17" fmla="*/ 3621 h 3621"/>
              <a:gd name="T18" fmla="*/ 3496 w 3746"/>
              <a:gd name="T19" fmla="*/ 2997 h 3621"/>
              <a:gd name="T20" fmla="*/ 1873 w 3746"/>
              <a:gd name="T21" fmla="*/ 749 h 3621"/>
              <a:gd name="T22" fmla="*/ 1249 w 3746"/>
              <a:gd name="T23" fmla="*/ 1374 h 3621"/>
              <a:gd name="T24" fmla="*/ 1873 w 3746"/>
              <a:gd name="T25" fmla="*/ 1998 h 3621"/>
              <a:gd name="T26" fmla="*/ 2497 w 3746"/>
              <a:gd name="T27" fmla="*/ 1374 h 3621"/>
              <a:gd name="T28" fmla="*/ 1873 w 3746"/>
              <a:gd name="T29" fmla="*/ 749 h 3621"/>
              <a:gd name="T30" fmla="*/ 1873 w 3746"/>
              <a:gd name="T31" fmla="*/ 1998 h 3621"/>
              <a:gd name="T32" fmla="*/ 999 w 3746"/>
              <a:gd name="T33" fmla="*/ 2872 h 3621"/>
              <a:gd name="T34" fmla="*/ 624 w 3746"/>
              <a:gd name="T35" fmla="*/ 0 h 3621"/>
              <a:gd name="T36" fmla="*/ 250 w 3746"/>
              <a:gd name="T37" fmla="*/ 375 h 3621"/>
              <a:gd name="T38" fmla="*/ 624 w 3746"/>
              <a:gd name="T39" fmla="*/ 749 h 3621"/>
              <a:gd name="T40" fmla="*/ 999 w 3746"/>
              <a:gd name="T41" fmla="*/ 375 h 3621"/>
              <a:gd name="T42" fmla="*/ 624 w 3746"/>
              <a:gd name="T43" fmla="*/ 0 h 3621"/>
              <a:gd name="T44" fmla="*/ 1249 w 3746"/>
              <a:gd name="T45" fmla="*/ 1374 h 3621"/>
              <a:gd name="T46" fmla="*/ 624 w 3746"/>
              <a:gd name="T47" fmla="*/ 749 h 3621"/>
              <a:gd name="T48" fmla="*/ 0 w 3746"/>
              <a:gd name="T49" fmla="*/ 1374 h 3621"/>
              <a:gd name="T50" fmla="*/ 3122 w 3746"/>
              <a:gd name="T51" fmla="*/ 0 h 3621"/>
              <a:gd name="T52" fmla="*/ 2747 w 3746"/>
              <a:gd name="T53" fmla="*/ 375 h 3621"/>
              <a:gd name="T54" fmla="*/ 3122 w 3746"/>
              <a:gd name="T55" fmla="*/ 749 h 3621"/>
              <a:gd name="T56" fmla="*/ 3496 w 3746"/>
              <a:gd name="T57" fmla="*/ 375 h 3621"/>
              <a:gd name="T58" fmla="*/ 3122 w 3746"/>
              <a:gd name="T59" fmla="*/ 0 h 3621"/>
              <a:gd name="T60" fmla="*/ 3746 w 3746"/>
              <a:gd name="T61" fmla="*/ 1374 h 3621"/>
              <a:gd name="T62" fmla="*/ 3122 w 3746"/>
              <a:gd name="T63" fmla="*/ 749 h 3621"/>
              <a:gd name="T64" fmla="*/ 2497 w 3746"/>
              <a:gd name="T65" fmla="*/ 1374 h 3621"/>
              <a:gd name="T66" fmla="*/ 2381 w 3746"/>
              <a:gd name="T67" fmla="*/ 2163 h 3621"/>
              <a:gd name="T68" fmla="*/ 1873 w 3746"/>
              <a:gd name="T69" fmla="*/ 1998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46" h="3621">
                <a:moveTo>
                  <a:pt x="3621" y="2622"/>
                </a:moveTo>
                <a:cubicBezTo>
                  <a:pt x="3621" y="2898"/>
                  <a:pt x="3398" y="3122"/>
                  <a:pt x="3122" y="3122"/>
                </a:cubicBezTo>
                <a:cubicBezTo>
                  <a:pt x="2846" y="3122"/>
                  <a:pt x="2622" y="2898"/>
                  <a:pt x="2622" y="2622"/>
                </a:cubicBezTo>
                <a:cubicBezTo>
                  <a:pt x="2622" y="2346"/>
                  <a:pt x="2846" y="2123"/>
                  <a:pt x="3122" y="2123"/>
                </a:cubicBezTo>
                <a:cubicBezTo>
                  <a:pt x="3398" y="2123"/>
                  <a:pt x="3621" y="2346"/>
                  <a:pt x="3621" y="2622"/>
                </a:cubicBezTo>
                <a:close/>
                <a:moveTo>
                  <a:pt x="2747" y="2997"/>
                </a:moveTo>
                <a:cubicBezTo>
                  <a:pt x="2747" y="3621"/>
                  <a:pt x="2747" y="3621"/>
                  <a:pt x="2747" y="3621"/>
                </a:cubicBezTo>
                <a:cubicBezTo>
                  <a:pt x="3122" y="3434"/>
                  <a:pt x="3122" y="3434"/>
                  <a:pt x="3122" y="3434"/>
                </a:cubicBezTo>
                <a:cubicBezTo>
                  <a:pt x="3496" y="3621"/>
                  <a:pt x="3496" y="3621"/>
                  <a:pt x="3496" y="3621"/>
                </a:cubicBezTo>
                <a:cubicBezTo>
                  <a:pt x="3496" y="2997"/>
                  <a:pt x="3496" y="2997"/>
                  <a:pt x="3496" y="2997"/>
                </a:cubicBezTo>
                <a:moveTo>
                  <a:pt x="1873" y="749"/>
                </a:moveTo>
                <a:cubicBezTo>
                  <a:pt x="1528" y="749"/>
                  <a:pt x="1249" y="1029"/>
                  <a:pt x="1249" y="1374"/>
                </a:cubicBezTo>
                <a:cubicBezTo>
                  <a:pt x="1249" y="1718"/>
                  <a:pt x="1528" y="1998"/>
                  <a:pt x="1873" y="1998"/>
                </a:cubicBezTo>
                <a:cubicBezTo>
                  <a:pt x="2218" y="1998"/>
                  <a:pt x="2497" y="1718"/>
                  <a:pt x="2497" y="1374"/>
                </a:cubicBezTo>
                <a:cubicBezTo>
                  <a:pt x="2497" y="1029"/>
                  <a:pt x="2218" y="749"/>
                  <a:pt x="1873" y="749"/>
                </a:cubicBezTo>
                <a:close/>
                <a:moveTo>
                  <a:pt x="1873" y="1998"/>
                </a:moveTo>
                <a:cubicBezTo>
                  <a:pt x="1390" y="1998"/>
                  <a:pt x="999" y="2389"/>
                  <a:pt x="999" y="2872"/>
                </a:cubicBezTo>
                <a:moveTo>
                  <a:pt x="624" y="0"/>
                </a:moveTo>
                <a:cubicBezTo>
                  <a:pt x="417" y="0"/>
                  <a:pt x="250" y="168"/>
                  <a:pt x="250" y="375"/>
                </a:cubicBezTo>
                <a:cubicBezTo>
                  <a:pt x="250" y="581"/>
                  <a:pt x="417" y="749"/>
                  <a:pt x="624" y="749"/>
                </a:cubicBezTo>
                <a:cubicBezTo>
                  <a:pt x="831" y="749"/>
                  <a:pt x="999" y="581"/>
                  <a:pt x="999" y="375"/>
                </a:cubicBezTo>
                <a:cubicBezTo>
                  <a:pt x="999" y="168"/>
                  <a:pt x="831" y="0"/>
                  <a:pt x="624" y="0"/>
                </a:cubicBezTo>
                <a:close/>
                <a:moveTo>
                  <a:pt x="1249" y="1374"/>
                </a:moveTo>
                <a:cubicBezTo>
                  <a:pt x="1249" y="1029"/>
                  <a:pt x="969" y="749"/>
                  <a:pt x="624" y="749"/>
                </a:cubicBezTo>
                <a:cubicBezTo>
                  <a:pt x="279" y="749"/>
                  <a:pt x="0" y="1029"/>
                  <a:pt x="0" y="1374"/>
                </a:cubicBezTo>
                <a:moveTo>
                  <a:pt x="3122" y="0"/>
                </a:moveTo>
                <a:cubicBezTo>
                  <a:pt x="2915" y="0"/>
                  <a:pt x="2747" y="168"/>
                  <a:pt x="2747" y="375"/>
                </a:cubicBezTo>
                <a:cubicBezTo>
                  <a:pt x="2747" y="581"/>
                  <a:pt x="2915" y="749"/>
                  <a:pt x="3122" y="749"/>
                </a:cubicBezTo>
                <a:cubicBezTo>
                  <a:pt x="3329" y="749"/>
                  <a:pt x="3496" y="581"/>
                  <a:pt x="3496" y="375"/>
                </a:cubicBezTo>
                <a:cubicBezTo>
                  <a:pt x="3496" y="168"/>
                  <a:pt x="3329" y="0"/>
                  <a:pt x="3122" y="0"/>
                </a:cubicBezTo>
                <a:close/>
                <a:moveTo>
                  <a:pt x="3746" y="1374"/>
                </a:moveTo>
                <a:cubicBezTo>
                  <a:pt x="3746" y="1029"/>
                  <a:pt x="3467" y="749"/>
                  <a:pt x="3122" y="749"/>
                </a:cubicBezTo>
                <a:cubicBezTo>
                  <a:pt x="2777" y="749"/>
                  <a:pt x="2497" y="1029"/>
                  <a:pt x="2497" y="1374"/>
                </a:cubicBezTo>
                <a:moveTo>
                  <a:pt x="2381" y="2163"/>
                </a:moveTo>
                <a:cubicBezTo>
                  <a:pt x="2238" y="2060"/>
                  <a:pt x="2063" y="1998"/>
                  <a:pt x="1873" y="1998"/>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6496654A-7CCD-333C-78D9-63AFBDBC9D69}"/>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5864025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FB0FF-9B62-DDF3-19D3-60B581588766}"/>
            </a:ext>
          </a:extLst>
        </p:cNvPr>
        <p:cNvGrpSpPr/>
        <p:nvPr/>
      </p:nvGrpSpPr>
      <p:grpSpPr>
        <a:xfrm>
          <a:off x="0" y="0"/>
          <a:ext cx="0" cy="0"/>
          <a:chOff x="0" y="0"/>
          <a:chExt cx="0" cy="0"/>
        </a:xfrm>
      </p:grpSpPr>
      <p:grpSp>
        <p:nvGrpSpPr>
          <p:cNvPr id="48" name="Group 47">
            <a:extLst>
              <a:ext uri="{FF2B5EF4-FFF2-40B4-BE49-F238E27FC236}">
                <a16:creationId xmlns:a16="http://schemas.microsoft.com/office/drawing/2014/main" id="{C8396861-8317-9782-735D-A3608A43AC4C}"/>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50" name="Picture 49">
              <a:extLst>
                <a:ext uri="{FF2B5EF4-FFF2-40B4-BE49-F238E27FC236}">
                  <a16:creationId xmlns:a16="http://schemas.microsoft.com/office/drawing/2014/main" id="{9F012753-CC5C-341E-455B-F758E37EF7AD}"/>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60" name="Straight Connector 59">
              <a:extLst>
                <a:ext uri="{FF2B5EF4-FFF2-40B4-BE49-F238E27FC236}">
                  <a16:creationId xmlns:a16="http://schemas.microsoft.com/office/drawing/2014/main" id="{46C7DED1-F693-E899-42BB-1F7C0226A914}"/>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85" name="Straight Connector 84">
            <a:extLst>
              <a:ext uri="{FF2B5EF4-FFF2-40B4-BE49-F238E27FC236}">
                <a16:creationId xmlns:a16="http://schemas.microsoft.com/office/drawing/2014/main" id="{7D8D95F5-5398-116D-9528-09AF3F25C3DD}"/>
              </a:ext>
              <a:ext uri="{C183D7F6-B498-43B3-948B-1728B52AA6E4}">
                <adec:decorative xmlns:adec="http://schemas.microsoft.com/office/drawing/2017/decorative" val="1"/>
              </a:ext>
            </a:extLst>
          </p:cNvPr>
          <p:cNvCxnSpPr>
            <a:cxnSpLocks/>
          </p:cNvCxnSpPr>
          <p:nvPr/>
        </p:nvCxnSpPr>
        <p:spPr>
          <a:xfrm>
            <a:off x="856708" y="1805940"/>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A892FA-240F-8A27-BD0E-33D6BE1CB0C6}"/>
              </a:ext>
            </a:extLst>
          </p:cNvPr>
          <p:cNvSpPr>
            <a:spLocks noGrp="1"/>
          </p:cNvSpPr>
          <p:nvPr>
            <p:ph type="title"/>
          </p:nvPr>
        </p:nvSpPr>
        <p:spPr>
          <a:xfrm>
            <a:off x="588963" y="457200"/>
            <a:ext cx="11017250" cy="984885"/>
          </a:xfrm>
        </p:spPr>
        <p:txBody>
          <a:bodyPr wrap="square">
            <a:spAutoFit/>
          </a:bodyPr>
          <a:lstStyle/>
          <a:p>
            <a:r>
              <a:rPr lang="en-US" dirty="0">
                <a:ea typeface="+mj-ea"/>
                <a:cs typeface="+mj-cs"/>
              </a:rPr>
              <a:t>Unit 2: Create your own role-based prompt to define the experience designer       </a:t>
            </a:r>
          </a:p>
        </p:txBody>
      </p:sp>
      <p:pic>
        <p:nvPicPr>
          <p:cNvPr id="12" name="Picture 11">
            <a:extLst>
              <a:ext uri="{FF2B5EF4-FFF2-40B4-BE49-F238E27FC236}">
                <a16:creationId xmlns:a16="http://schemas.microsoft.com/office/drawing/2014/main" id="{7C2C1742-1581-28DC-0B66-26737F99E568}"/>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13" name="Rounded Rectangle 24_1">
            <a:extLst>
              <a:ext uri="{FF2B5EF4-FFF2-40B4-BE49-F238E27FC236}">
                <a16:creationId xmlns:a16="http://schemas.microsoft.com/office/drawing/2014/main" id="{756A3E2A-A176-F52B-E410-65C7023B7867}"/>
              </a:ext>
              <a:ext uri="{C183D7F6-B498-43B3-948B-1728B52AA6E4}">
                <adec:decorative xmlns:adec="http://schemas.microsoft.com/office/drawing/2017/decorative" val="1"/>
              </a:ext>
            </a:extLst>
          </p:cNvPr>
          <p:cNvSpPr>
            <a:spLocks/>
          </p:cNvSpPr>
          <p:nvPr/>
        </p:nvSpPr>
        <p:spPr bwMode="auto">
          <a:xfrm>
            <a:off x="588262" y="1805940"/>
            <a:ext cx="6224018" cy="4463098"/>
          </a:xfrm>
          <a:prstGeom prst="roundRect">
            <a:avLst>
              <a:gd name="adj" fmla="val 3925"/>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69" name="Freeform: Shape 68">
            <a:extLst>
              <a:ext uri="{FF2B5EF4-FFF2-40B4-BE49-F238E27FC236}">
                <a16:creationId xmlns:a16="http://schemas.microsoft.com/office/drawing/2014/main" id="{E0DB815B-BC6D-8A96-7D94-614D03D855B6}"/>
              </a:ext>
              <a:ext uri="{C183D7F6-B498-43B3-948B-1728B52AA6E4}">
                <adec:decorative xmlns:adec="http://schemas.microsoft.com/office/drawing/2017/decorative" val="1"/>
              </a:ext>
            </a:extLst>
          </p:cNvPr>
          <p:cNvSpPr>
            <a:spLocks/>
          </p:cNvSpPr>
          <p:nvPr/>
        </p:nvSpPr>
        <p:spPr bwMode="auto">
          <a:xfrm>
            <a:off x="6979920" y="1657404"/>
            <a:ext cx="5212080" cy="4611635"/>
          </a:xfrm>
          <a:custGeom>
            <a:avLst/>
            <a:gdLst>
              <a:gd name="connsiteX0" fmla="*/ 181024 w 5212080"/>
              <a:gd name="connsiteY0" fmla="*/ 0 h 4611635"/>
              <a:gd name="connsiteX1" fmla="*/ 5212080 w 5212080"/>
              <a:gd name="connsiteY1" fmla="*/ 0 h 4611635"/>
              <a:gd name="connsiteX2" fmla="*/ 5212080 w 5212080"/>
              <a:gd name="connsiteY2" fmla="*/ 361252 h 4611635"/>
              <a:gd name="connsiteX3" fmla="*/ 5212080 w 5212080"/>
              <a:gd name="connsiteY3" fmla="*/ 422276 h 4611635"/>
              <a:gd name="connsiteX4" fmla="*/ 5212080 w 5212080"/>
              <a:gd name="connsiteY4" fmla="*/ 1050886 h 4611635"/>
              <a:gd name="connsiteX5" fmla="*/ 5212080 w 5212080"/>
              <a:gd name="connsiteY5" fmla="*/ 1515062 h 4611635"/>
              <a:gd name="connsiteX6" fmla="*/ 5212080 w 5212080"/>
              <a:gd name="connsiteY6" fmla="*/ 2971746 h 4611635"/>
              <a:gd name="connsiteX7" fmla="*/ 5212080 w 5212080"/>
              <a:gd name="connsiteY7" fmla="*/ 4611635 h 4611635"/>
              <a:gd name="connsiteX8" fmla="*/ 181024 w 5212080"/>
              <a:gd name="connsiteY8" fmla="*/ 4611635 h 4611635"/>
              <a:gd name="connsiteX9" fmla="*/ 0 w 5212080"/>
              <a:gd name="connsiteY9" fmla="*/ 4430611 h 4611635"/>
              <a:gd name="connsiteX10" fmla="*/ 0 w 5212080"/>
              <a:gd name="connsiteY10" fmla="*/ 2971746 h 4611635"/>
              <a:gd name="connsiteX11" fmla="*/ 0 w 5212080"/>
              <a:gd name="connsiteY11" fmla="*/ 1515062 h 4611635"/>
              <a:gd name="connsiteX12" fmla="*/ 0 w 5212080"/>
              <a:gd name="connsiteY12" fmla="*/ 1050886 h 4611635"/>
              <a:gd name="connsiteX13" fmla="*/ 0 w 5212080"/>
              <a:gd name="connsiteY13" fmla="*/ 422276 h 4611635"/>
              <a:gd name="connsiteX14" fmla="*/ 0 w 5212080"/>
              <a:gd name="connsiteY14" fmla="*/ 361252 h 4611635"/>
              <a:gd name="connsiteX15" fmla="*/ 0 w 5212080"/>
              <a:gd name="connsiteY15" fmla="*/ 181024 h 4611635"/>
              <a:gd name="connsiteX16" fmla="*/ 181024 w 5212080"/>
              <a:gd name="connsiteY16" fmla="*/ 0 h 461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2080" h="4611635">
                <a:moveTo>
                  <a:pt x="181024" y="0"/>
                </a:moveTo>
                <a:lnTo>
                  <a:pt x="5212080" y="0"/>
                </a:lnTo>
                <a:lnTo>
                  <a:pt x="5212080" y="361252"/>
                </a:lnTo>
                <a:lnTo>
                  <a:pt x="5212080" y="422276"/>
                </a:lnTo>
                <a:lnTo>
                  <a:pt x="5212080" y="1050886"/>
                </a:lnTo>
                <a:lnTo>
                  <a:pt x="5212080" y="1515062"/>
                </a:lnTo>
                <a:lnTo>
                  <a:pt x="5212080" y="2971746"/>
                </a:lnTo>
                <a:lnTo>
                  <a:pt x="5212080" y="4611635"/>
                </a:lnTo>
                <a:lnTo>
                  <a:pt x="181024" y="4611635"/>
                </a:lnTo>
                <a:cubicBezTo>
                  <a:pt x="81047" y="4611635"/>
                  <a:pt x="0" y="4530588"/>
                  <a:pt x="0" y="4430611"/>
                </a:cubicBezTo>
                <a:lnTo>
                  <a:pt x="0" y="2971746"/>
                </a:lnTo>
                <a:lnTo>
                  <a:pt x="0" y="1515062"/>
                </a:lnTo>
                <a:lnTo>
                  <a:pt x="0" y="1050886"/>
                </a:ln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sp>
        <p:nvSpPr>
          <p:cNvPr id="17" name="TextBox 16">
            <a:extLst>
              <a:ext uri="{FF2B5EF4-FFF2-40B4-BE49-F238E27FC236}">
                <a16:creationId xmlns:a16="http://schemas.microsoft.com/office/drawing/2014/main" id="{A7DAB9EE-CB4D-89AD-07DA-2D741A633E7C}"/>
              </a:ext>
            </a:extLst>
          </p:cNvPr>
          <p:cNvSpPr txBox="1">
            <a:spLocks/>
          </p:cNvSpPr>
          <p:nvPr/>
        </p:nvSpPr>
        <p:spPr>
          <a:xfrm>
            <a:off x="787079" y="2963087"/>
            <a:ext cx="5826386" cy="2698175"/>
          </a:xfrm>
          <a:prstGeom prst="rect">
            <a:avLst/>
          </a:prstGeom>
          <a:noFill/>
        </p:spPr>
        <p:txBody>
          <a:bodyPr vert="horz" wrap="square" lIns="0" tIns="0" rIns="0" bIns="0" rtlCol="0" anchor="t">
            <a:spAutoFit/>
          </a:bodyPr>
          <a:lstStyle/>
          <a:p>
            <a:pPr>
              <a:spcAft>
                <a:spcPts val="1600"/>
              </a:spcAft>
            </a:pPr>
            <a:r>
              <a:rPr lang="en-US" sz="1800" dirty="0"/>
              <a:t>Imagine you’re a super talented designer who can create amazing experiences that feel like magic. You use cool sounds, stunning visuals, and perfect settings to take people on incredible journeys that they will never forget.</a:t>
            </a:r>
          </a:p>
          <a:p>
            <a:pPr>
              <a:spcAft>
                <a:spcPts val="1200"/>
              </a:spcAft>
            </a:pPr>
            <a:r>
              <a:rPr lang="en-US" sz="1800" dirty="0"/>
              <a:t>You come up with awesome ideas that spark the imagination and pay attention to every little detail to make everything fit together perfectly. You have the power to make people feel like they’re in a whole new world, leaving them amazed and wanting more.</a:t>
            </a:r>
          </a:p>
        </p:txBody>
      </p:sp>
      <p:pic>
        <p:nvPicPr>
          <p:cNvPr id="71" name="Picture 70" descr="A child wearing headphones and cape in front of a computer desk">
            <a:extLst>
              <a:ext uri="{FF2B5EF4-FFF2-40B4-BE49-F238E27FC236}">
                <a16:creationId xmlns:a16="http://schemas.microsoft.com/office/drawing/2014/main" id="{EC3F7C64-624D-F98B-B43C-3AA86DFB6A82}"/>
              </a:ext>
            </a:extLst>
          </p:cNvPr>
          <p:cNvPicPr>
            <a:picLocks/>
          </p:cNvPicPr>
          <p:nvPr/>
        </p:nvPicPr>
        <p:blipFill rotWithShape="1">
          <a:blip r:embed="rId4"/>
          <a:srcRect t="3222" b="9090"/>
          <a:stretch/>
        </p:blipFill>
        <p:spPr>
          <a:xfrm>
            <a:off x="7147560" y="1825046"/>
            <a:ext cx="4876800" cy="4276351"/>
          </a:xfrm>
          <a:prstGeom prst="roundRect">
            <a:avLst>
              <a:gd name="adj" fmla="val 2013"/>
            </a:avLst>
          </a:prstGeom>
          <a:solidFill>
            <a:srgbClr val="275272"/>
          </a:solidFill>
        </p:spPr>
      </p:pic>
      <p:cxnSp>
        <p:nvCxnSpPr>
          <p:cNvPr id="57" name="Straight Connector 56">
            <a:extLst>
              <a:ext uri="{FF2B5EF4-FFF2-40B4-BE49-F238E27FC236}">
                <a16:creationId xmlns:a16="http://schemas.microsoft.com/office/drawing/2014/main" id="{46AE9E16-5450-6C4E-13C3-1B123921DD1E}"/>
              </a:ext>
              <a:ext uri="{C183D7F6-B498-43B3-948B-1728B52AA6E4}">
                <adec:decorative xmlns:adec="http://schemas.microsoft.com/office/drawing/2017/decorative" val="1"/>
              </a:ext>
            </a:extLst>
          </p:cNvPr>
          <p:cNvCxnSpPr>
            <a:cxnSpLocks/>
          </p:cNvCxnSpPr>
          <p:nvPr/>
        </p:nvCxnSpPr>
        <p:spPr>
          <a:xfrm>
            <a:off x="787079" y="6072048"/>
            <a:ext cx="5826386" cy="0"/>
          </a:xfrm>
          <a:prstGeom prst="line">
            <a:avLst/>
          </a:prstGeom>
          <a:ln w="22225" cap="rnd">
            <a:gradFill flip="none" rotWithShape="1">
              <a:gsLst>
                <a:gs pos="0">
                  <a:schemeClr val="accent1"/>
                </a:gs>
                <a:gs pos="55000">
                  <a:schemeClr val="accent2"/>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3" name="Rectangle: Rounded Corners 72">
            <a:extLst>
              <a:ext uri="{FF2B5EF4-FFF2-40B4-BE49-F238E27FC236}">
                <a16:creationId xmlns:a16="http://schemas.microsoft.com/office/drawing/2014/main" id="{7BF90838-A45F-BFD5-99A0-0A6E694A1589}"/>
              </a:ext>
              <a:ext uri="{C183D7F6-B498-43B3-948B-1728B52AA6E4}">
                <adec:decorative xmlns:adec="http://schemas.microsoft.com/office/drawing/2017/decorative" val="0"/>
              </a:ext>
            </a:extLst>
          </p:cNvPr>
          <p:cNvSpPr>
            <a:spLocks/>
          </p:cNvSpPr>
          <p:nvPr/>
        </p:nvSpPr>
        <p:spPr bwMode="auto">
          <a:xfrm>
            <a:off x="7229476" y="5518150"/>
            <a:ext cx="4712970" cy="500951"/>
          </a:xfrm>
          <a:prstGeom prst="roundRect">
            <a:avLst/>
          </a:prstGeom>
          <a:solidFill>
            <a:schemeClr val="bg1">
              <a:alpha val="85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dirty="0">
                <a:solidFill>
                  <a:schemeClr val="tx1"/>
                </a:solidFill>
                <a:latin typeface="+mj-lt"/>
                <a:ea typeface="+mj-ea"/>
                <a:cs typeface="+mj-cs"/>
              </a:rPr>
              <a:t>This image was created in Copilot with Microsoft Designer </a:t>
            </a:r>
            <a:br>
              <a:rPr lang="en-US" sz="1200" dirty="0">
                <a:solidFill>
                  <a:schemeClr val="tx1"/>
                </a:solidFill>
                <a:latin typeface="+mj-lt"/>
                <a:ea typeface="+mj-ea"/>
                <a:cs typeface="+mj-cs"/>
              </a:rPr>
            </a:br>
            <a:r>
              <a:rPr lang="en-US" sz="1200" dirty="0">
                <a:solidFill>
                  <a:schemeClr val="tx1"/>
                </a:solidFill>
                <a:latin typeface="+mj-lt"/>
                <a:ea typeface="+mj-ea"/>
                <a:cs typeface="+mj-cs"/>
              </a:rPr>
              <a:t>using the </a:t>
            </a:r>
            <a:r>
              <a:rPr lang="en-US" sz="1200">
                <a:solidFill>
                  <a:schemeClr val="tx1"/>
                </a:solidFill>
                <a:latin typeface="+mj-lt"/>
                <a:ea typeface="+mj-ea"/>
                <a:cs typeface="+mj-cs"/>
              </a:rPr>
              <a:t>words provided </a:t>
            </a:r>
            <a:r>
              <a:rPr lang="en-US" sz="1200" dirty="0">
                <a:solidFill>
                  <a:schemeClr val="tx1"/>
                </a:solidFill>
                <a:latin typeface="+mj-lt"/>
                <a:ea typeface="+mj-ea"/>
                <a:cs typeface="+mj-cs"/>
              </a:rPr>
              <a:t>as a prompt </a:t>
            </a:r>
          </a:p>
        </p:txBody>
      </p:sp>
      <p:pic>
        <p:nvPicPr>
          <p:cNvPr id="84" name="Picture 83">
            <a:extLst>
              <a:ext uri="{FF2B5EF4-FFF2-40B4-BE49-F238E27FC236}">
                <a16:creationId xmlns:a16="http://schemas.microsoft.com/office/drawing/2014/main" id="{428CF48A-957B-1B26-3CDC-8039929FAEB9}"/>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b="5076"/>
          <a:stretch/>
        </p:blipFill>
        <p:spPr>
          <a:xfrm flipV="1">
            <a:off x="1933784" y="1805940"/>
            <a:ext cx="4878496" cy="750516"/>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89" name="Freeform: Shape 88">
            <a:extLst>
              <a:ext uri="{FF2B5EF4-FFF2-40B4-BE49-F238E27FC236}">
                <a16:creationId xmlns:a16="http://schemas.microsoft.com/office/drawing/2014/main" id="{741B12D3-AC43-13ED-2E2F-E66E00A9186E}"/>
              </a:ext>
              <a:ext uri="{C183D7F6-B498-43B3-948B-1728B52AA6E4}">
                <adec:decorative xmlns:adec="http://schemas.microsoft.com/office/drawing/2017/decorative" val="1"/>
              </a:ext>
            </a:extLst>
          </p:cNvPr>
          <p:cNvSpPr>
            <a:spLocks/>
          </p:cNvSpPr>
          <p:nvPr/>
        </p:nvSpPr>
        <p:spPr bwMode="auto">
          <a:xfrm>
            <a:off x="1033079" y="1805940"/>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grpSp>
        <p:nvGrpSpPr>
          <p:cNvPr id="22" name="Group 21">
            <a:extLst>
              <a:ext uri="{FF2B5EF4-FFF2-40B4-BE49-F238E27FC236}">
                <a16:creationId xmlns:a16="http://schemas.microsoft.com/office/drawing/2014/main" id="{B8B8046D-91DA-855F-F15B-9ED505CC1618}"/>
              </a:ext>
              <a:ext uri="{C183D7F6-B498-43B3-948B-1728B52AA6E4}">
                <adec:decorative xmlns:adec="http://schemas.microsoft.com/office/drawing/2017/decorative" val="1"/>
              </a:ext>
            </a:extLst>
          </p:cNvPr>
          <p:cNvGrpSpPr>
            <a:grpSpLocks/>
          </p:cNvGrpSpPr>
          <p:nvPr/>
        </p:nvGrpSpPr>
        <p:grpSpPr>
          <a:xfrm>
            <a:off x="787079" y="2073298"/>
            <a:ext cx="736979" cy="731926"/>
            <a:chOff x="547424" y="4293480"/>
            <a:chExt cx="640026" cy="657416"/>
          </a:xfrm>
        </p:grpSpPr>
        <p:grpSp>
          <p:nvGrpSpPr>
            <p:cNvPr id="23" name="Group 22">
              <a:extLst>
                <a:ext uri="{FF2B5EF4-FFF2-40B4-BE49-F238E27FC236}">
                  <a16:creationId xmlns:a16="http://schemas.microsoft.com/office/drawing/2014/main" id="{BB8E98AA-FDFD-059E-9E74-C605495FB095}"/>
                </a:ext>
              </a:extLst>
            </p:cNvPr>
            <p:cNvGrpSpPr/>
            <p:nvPr/>
          </p:nvGrpSpPr>
          <p:grpSpPr>
            <a:xfrm>
              <a:off x="547424" y="4293480"/>
              <a:ext cx="640026" cy="657416"/>
              <a:chOff x="987658" y="5065483"/>
              <a:chExt cx="1169054" cy="1200820"/>
            </a:xfrm>
          </p:grpSpPr>
          <p:grpSp>
            <p:nvGrpSpPr>
              <p:cNvPr id="25" name="Group 24">
                <a:extLst>
                  <a:ext uri="{FF2B5EF4-FFF2-40B4-BE49-F238E27FC236}">
                    <a16:creationId xmlns:a16="http://schemas.microsoft.com/office/drawing/2014/main" id="{70E7677B-3F38-F385-AF43-6428A52C07AD}"/>
                  </a:ext>
                </a:extLst>
              </p:cNvPr>
              <p:cNvGrpSpPr/>
              <p:nvPr/>
            </p:nvGrpSpPr>
            <p:grpSpPr>
              <a:xfrm>
                <a:off x="987658" y="5065483"/>
                <a:ext cx="1169054" cy="1200820"/>
                <a:chOff x="6349393" y="1711575"/>
                <a:chExt cx="5590022" cy="5674618"/>
              </a:xfrm>
            </p:grpSpPr>
            <p:sp>
              <p:nvSpPr>
                <p:cNvPr id="28" name="Rounded Rectangle 3_1">
                  <a:extLst>
                    <a:ext uri="{FF2B5EF4-FFF2-40B4-BE49-F238E27FC236}">
                      <a16:creationId xmlns:a16="http://schemas.microsoft.com/office/drawing/2014/main" id="{35AF3A0A-86D0-C1F6-5646-7A1C7044D26F}"/>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9" name="Rounded Rectangle 3_1">
                  <a:extLst>
                    <a:ext uri="{FF2B5EF4-FFF2-40B4-BE49-F238E27FC236}">
                      <a16:creationId xmlns:a16="http://schemas.microsoft.com/office/drawing/2014/main" id="{61BF027F-7A2D-1427-60A5-220659D0D811}"/>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26" name="Rounded Rectangle 3_1">
                <a:extLst>
                  <a:ext uri="{FF2B5EF4-FFF2-40B4-BE49-F238E27FC236}">
                    <a16:creationId xmlns:a16="http://schemas.microsoft.com/office/drawing/2014/main" id="{3477D50D-83BE-82F8-7F07-B3C593189413}"/>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7" name="Rounded Rectangle 24_1">
                <a:extLst>
                  <a:ext uri="{FF2B5EF4-FFF2-40B4-BE49-F238E27FC236}">
                    <a16:creationId xmlns:a16="http://schemas.microsoft.com/office/drawing/2014/main" id="{CA77877D-CA05-49FE-B2E9-BE7110FD2C2C}"/>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Oval 23">
              <a:extLst>
                <a:ext uri="{FF2B5EF4-FFF2-40B4-BE49-F238E27FC236}">
                  <a16:creationId xmlns:a16="http://schemas.microsoft.com/office/drawing/2014/main" id="{5218A9A4-2D4E-BAED-EBFD-9F5AD03D10E2}"/>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grpSp>
      <p:sp>
        <p:nvSpPr>
          <p:cNvPr id="74" name="paint">
            <a:extLst>
              <a:ext uri="{FF2B5EF4-FFF2-40B4-BE49-F238E27FC236}">
                <a16:creationId xmlns:a16="http://schemas.microsoft.com/office/drawing/2014/main" id="{F75A2707-CBB8-8FF1-F9C4-6E6B455866B1}"/>
              </a:ext>
              <a:ext uri="{C183D7F6-B498-43B3-948B-1728B52AA6E4}">
                <adec:decorative xmlns:adec="http://schemas.microsoft.com/office/drawing/2017/decorative" val="1"/>
              </a:ext>
            </a:extLst>
          </p:cNvPr>
          <p:cNvSpPr>
            <a:spLocks noChangeAspect="1" noEditPoints="1"/>
          </p:cNvSpPr>
          <p:nvPr/>
        </p:nvSpPr>
        <p:spPr bwMode="auto">
          <a:xfrm>
            <a:off x="970350" y="2256381"/>
            <a:ext cx="370436" cy="365760"/>
          </a:xfrm>
          <a:custGeom>
            <a:avLst/>
            <a:gdLst>
              <a:gd name="T0" fmla="*/ 125 w 288"/>
              <a:gd name="T1" fmla="*/ 235 h 285"/>
              <a:gd name="T2" fmla="*/ 119 w 288"/>
              <a:gd name="T3" fmla="*/ 174 h 285"/>
              <a:gd name="T4" fmla="*/ 58 w 288"/>
              <a:gd name="T5" fmla="*/ 180 h 285"/>
              <a:gd name="T6" fmla="*/ 6 w 288"/>
              <a:gd name="T7" fmla="*/ 172 h 285"/>
              <a:gd name="T8" fmla="*/ 35 w 288"/>
              <a:gd name="T9" fmla="*/ 66 h 285"/>
              <a:gd name="T10" fmla="*/ 223 w 288"/>
              <a:gd name="T11" fmla="*/ 47 h 285"/>
              <a:gd name="T12" fmla="*/ 242 w 288"/>
              <a:gd name="T13" fmla="*/ 236 h 285"/>
              <a:gd name="T14" fmla="*/ 143 w 288"/>
              <a:gd name="T15" fmla="*/ 285 h 285"/>
              <a:gd name="T16" fmla="*/ 125 w 288"/>
              <a:gd name="T17" fmla="*/ 235 h 285"/>
              <a:gd name="T18" fmla="*/ 197 w 288"/>
              <a:gd name="T19" fmla="*/ 79 h 285"/>
              <a:gd name="T20" fmla="*/ 172 w 288"/>
              <a:gd name="T21" fmla="*/ 82 h 285"/>
              <a:gd name="T22" fmla="*/ 175 w 288"/>
              <a:gd name="T23" fmla="*/ 106 h 285"/>
              <a:gd name="T24" fmla="*/ 199 w 288"/>
              <a:gd name="T25" fmla="*/ 104 h 285"/>
              <a:gd name="T26" fmla="*/ 197 w 288"/>
              <a:gd name="T27" fmla="*/ 79 h 285"/>
              <a:gd name="T28" fmla="*/ 222 w 288"/>
              <a:gd name="T29" fmla="*/ 149 h 285"/>
              <a:gd name="T30" fmla="*/ 197 w 288"/>
              <a:gd name="T31" fmla="*/ 151 h 285"/>
              <a:gd name="T32" fmla="*/ 200 w 288"/>
              <a:gd name="T33" fmla="*/ 176 h 285"/>
              <a:gd name="T34" fmla="*/ 224 w 288"/>
              <a:gd name="T35" fmla="*/ 173 h 285"/>
              <a:gd name="T36" fmla="*/ 222 w 288"/>
              <a:gd name="T37" fmla="*/ 149 h 285"/>
              <a:gd name="T38" fmla="*/ 125 w 288"/>
              <a:gd name="T39" fmla="*/ 70 h 285"/>
              <a:gd name="T40" fmla="*/ 101 w 288"/>
              <a:gd name="T41" fmla="*/ 72 h 285"/>
              <a:gd name="T42" fmla="*/ 103 w 288"/>
              <a:gd name="T43" fmla="*/ 97 h 285"/>
              <a:gd name="T44" fmla="*/ 128 w 288"/>
              <a:gd name="T45" fmla="*/ 94 h 285"/>
              <a:gd name="T46" fmla="*/ 125 w 288"/>
              <a:gd name="T47" fmla="*/ 70 h 285"/>
              <a:gd name="T48" fmla="*/ 75 w 288"/>
              <a:gd name="T49" fmla="*/ 109 h 285"/>
              <a:gd name="T50" fmla="*/ 51 w 288"/>
              <a:gd name="T51" fmla="*/ 111 h 285"/>
              <a:gd name="T52" fmla="*/ 53 w 288"/>
              <a:gd name="T53" fmla="*/ 136 h 285"/>
              <a:gd name="T54" fmla="*/ 78 w 288"/>
              <a:gd name="T55" fmla="*/ 133 h 285"/>
              <a:gd name="T56" fmla="*/ 75 w 288"/>
              <a:gd name="T57" fmla="*/ 109 h 285"/>
              <a:gd name="T58" fmla="*/ 191 w 288"/>
              <a:gd name="T59" fmla="*/ 204 h 285"/>
              <a:gd name="T60" fmla="*/ 167 w 288"/>
              <a:gd name="T61" fmla="*/ 207 h 285"/>
              <a:gd name="T62" fmla="*/ 169 w 288"/>
              <a:gd name="T63" fmla="*/ 231 h 285"/>
              <a:gd name="T64" fmla="*/ 194 w 288"/>
              <a:gd name="T65" fmla="*/ 229 h 285"/>
              <a:gd name="T66" fmla="*/ 191 w 288"/>
              <a:gd name="T67" fmla="*/ 20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8" h="285">
                <a:moveTo>
                  <a:pt x="125" y="235"/>
                </a:moveTo>
                <a:cubicBezTo>
                  <a:pt x="140" y="217"/>
                  <a:pt x="138" y="189"/>
                  <a:pt x="119" y="174"/>
                </a:cubicBezTo>
                <a:cubicBezTo>
                  <a:pt x="100" y="159"/>
                  <a:pt x="73" y="162"/>
                  <a:pt x="58" y="180"/>
                </a:cubicBezTo>
                <a:cubicBezTo>
                  <a:pt x="20" y="226"/>
                  <a:pt x="6" y="172"/>
                  <a:pt x="6" y="172"/>
                </a:cubicBezTo>
                <a:cubicBezTo>
                  <a:pt x="0" y="136"/>
                  <a:pt x="9" y="97"/>
                  <a:pt x="35" y="66"/>
                </a:cubicBezTo>
                <a:cubicBezTo>
                  <a:pt x="81" y="9"/>
                  <a:pt x="166" y="0"/>
                  <a:pt x="223" y="47"/>
                </a:cubicBezTo>
                <a:cubicBezTo>
                  <a:pt x="280" y="94"/>
                  <a:pt x="288" y="178"/>
                  <a:pt x="242" y="236"/>
                </a:cubicBezTo>
                <a:cubicBezTo>
                  <a:pt x="216" y="266"/>
                  <a:pt x="180" y="283"/>
                  <a:pt x="143" y="285"/>
                </a:cubicBezTo>
                <a:cubicBezTo>
                  <a:pt x="143" y="285"/>
                  <a:pt x="87" y="282"/>
                  <a:pt x="125" y="235"/>
                </a:cubicBezTo>
                <a:close/>
                <a:moveTo>
                  <a:pt x="197" y="79"/>
                </a:moveTo>
                <a:cubicBezTo>
                  <a:pt x="189" y="73"/>
                  <a:pt x="178" y="74"/>
                  <a:pt x="172" y="82"/>
                </a:cubicBezTo>
                <a:cubicBezTo>
                  <a:pt x="166" y="89"/>
                  <a:pt x="167" y="100"/>
                  <a:pt x="175" y="106"/>
                </a:cubicBezTo>
                <a:cubicBezTo>
                  <a:pt x="182" y="112"/>
                  <a:pt x="193" y="111"/>
                  <a:pt x="199" y="104"/>
                </a:cubicBezTo>
                <a:cubicBezTo>
                  <a:pt x="205" y="96"/>
                  <a:pt x="204" y="85"/>
                  <a:pt x="197" y="79"/>
                </a:cubicBezTo>
                <a:close/>
                <a:moveTo>
                  <a:pt x="222" y="149"/>
                </a:moveTo>
                <a:cubicBezTo>
                  <a:pt x="214" y="143"/>
                  <a:pt x="203" y="144"/>
                  <a:pt x="197" y="151"/>
                </a:cubicBezTo>
                <a:cubicBezTo>
                  <a:pt x="191" y="159"/>
                  <a:pt x="192" y="170"/>
                  <a:pt x="200" y="176"/>
                </a:cubicBezTo>
                <a:cubicBezTo>
                  <a:pt x="207" y="182"/>
                  <a:pt x="218" y="181"/>
                  <a:pt x="224" y="173"/>
                </a:cubicBezTo>
                <a:cubicBezTo>
                  <a:pt x="230" y="166"/>
                  <a:pt x="229" y="155"/>
                  <a:pt x="222" y="149"/>
                </a:cubicBezTo>
                <a:close/>
                <a:moveTo>
                  <a:pt x="125" y="70"/>
                </a:moveTo>
                <a:cubicBezTo>
                  <a:pt x="118" y="64"/>
                  <a:pt x="107" y="65"/>
                  <a:pt x="101" y="72"/>
                </a:cubicBezTo>
                <a:cubicBezTo>
                  <a:pt x="95" y="80"/>
                  <a:pt x="96" y="90"/>
                  <a:pt x="103" y="97"/>
                </a:cubicBezTo>
                <a:cubicBezTo>
                  <a:pt x="111" y="103"/>
                  <a:pt x="122" y="102"/>
                  <a:pt x="128" y="94"/>
                </a:cubicBezTo>
                <a:cubicBezTo>
                  <a:pt x="134" y="87"/>
                  <a:pt x="133" y="76"/>
                  <a:pt x="125" y="70"/>
                </a:cubicBezTo>
                <a:close/>
                <a:moveTo>
                  <a:pt x="75" y="109"/>
                </a:moveTo>
                <a:cubicBezTo>
                  <a:pt x="68" y="103"/>
                  <a:pt x="57" y="104"/>
                  <a:pt x="51" y="111"/>
                </a:cubicBezTo>
                <a:cubicBezTo>
                  <a:pt x="45" y="119"/>
                  <a:pt x="46" y="130"/>
                  <a:pt x="53" y="136"/>
                </a:cubicBezTo>
                <a:cubicBezTo>
                  <a:pt x="61" y="142"/>
                  <a:pt x="72" y="141"/>
                  <a:pt x="78" y="133"/>
                </a:cubicBezTo>
                <a:cubicBezTo>
                  <a:pt x="84" y="126"/>
                  <a:pt x="83" y="115"/>
                  <a:pt x="75" y="109"/>
                </a:cubicBezTo>
                <a:close/>
                <a:moveTo>
                  <a:pt x="191" y="204"/>
                </a:moveTo>
                <a:cubicBezTo>
                  <a:pt x="184" y="198"/>
                  <a:pt x="173" y="199"/>
                  <a:pt x="167" y="207"/>
                </a:cubicBezTo>
                <a:cubicBezTo>
                  <a:pt x="161" y="214"/>
                  <a:pt x="162" y="225"/>
                  <a:pt x="169" y="231"/>
                </a:cubicBezTo>
                <a:cubicBezTo>
                  <a:pt x="177" y="237"/>
                  <a:pt x="188" y="236"/>
                  <a:pt x="194" y="229"/>
                </a:cubicBezTo>
                <a:cubicBezTo>
                  <a:pt x="200" y="221"/>
                  <a:pt x="199" y="210"/>
                  <a:pt x="191" y="204"/>
                </a:cubicBezTo>
                <a:close/>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C337B177-AB28-BF6D-D144-F42E33E136F8}"/>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16974942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6D2E44-93AB-519A-B019-092F18F6E64B}"/>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8" name="Picture 7">
              <a:extLst>
                <a:ext uri="{FF2B5EF4-FFF2-40B4-BE49-F238E27FC236}">
                  <a16:creationId xmlns:a16="http://schemas.microsoft.com/office/drawing/2014/main" id="{710F4BD0-9D77-7804-B137-0F3B09E26EFA}"/>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15" name="Straight Connector 14">
              <a:extLst>
                <a:ext uri="{FF2B5EF4-FFF2-40B4-BE49-F238E27FC236}">
                  <a16:creationId xmlns:a16="http://schemas.microsoft.com/office/drawing/2014/main" id="{2BA4DE62-B81E-AF96-4774-B2D812F9E56E}"/>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B906ADD6-AC34-4517-FE9C-B649A3A6AB31}"/>
              </a:ext>
              <a:ext uri="{C183D7F6-B498-43B3-948B-1728B52AA6E4}">
                <adec:decorative xmlns:adec="http://schemas.microsoft.com/office/drawing/2017/decorative" val="1"/>
              </a:ext>
            </a:extLst>
          </p:cNvPr>
          <p:cNvCxnSpPr>
            <a:cxnSpLocks/>
          </p:cNvCxnSpPr>
          <p:nvPr/>
        </p:nvCxnSpPr>
        <p:spPr>
          <a:xfrm>
            <a:off x="856708" y="1666472"/>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Rounded Rectangle 24_1">
            <a:extLst>
              <a:ext uri="{FF2B5EF4-FFF2-40B4-BE49-F238E27FC236}">
                <a16:creationId xmlns:a16="http://schemas.microsoft.com/office/drawing/2014/main" id="{A8DD911F-5AC7-69A9-D5BA-C16B884311C2}"/>
              </a:ext>
              <a:ext uri="{C183D7F6-B498-43B3-948B-1728B52AA6E4}">
                <adec:decorative xmlns:adec="http://schemas.microsoft.com/office/drawing/2017/decorative" val="1"/>
              </a:ext>
            </a:extLst>
          </p:cNvPr>
          <p:cNvSpPr>
            <a:spLocks/>
          </p:cNvSpPr>
          <p:nvPr/>
        </p:nvSpPr>
        <p:spPr bwMode="auto">
          <a:xfrm>
            <a:off x="5035870" y="1672196"/>
            <a:ext cx="6584629" cy="4021710"/>
          </a:xfrm>
          <a:prstGeom prst="roundRect">
            <a:avLst>
              <a:gd name="adj" fmla="val 2500"/>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2" name="Title 1">
            <a:extLst>
              <a:ext uri="{FF2B5EF4-FFF2-40B4-BE49-F238E27FC236}">
                <a16:creationId xmlns:a16="http://schemas.microsoft.com/office/drawing/2014/main" id="{2F9B1290-C514-618C-9EEE-5B14B04E57E7}"/>
              </a:ext>
            </a:extLst>
          </p:cNvPr>
          <p:cNvSpPr>
            <a:spLocks noGrp="1"/>
          </p:cNvSpPr>
          <p:nvPr>
            <p:ph type="title"/>
          </p:nvPr>
        </p:nvSpPr>
        <p:spPr>
          <a:xfrm>
            <a:off x="588963" y="457200"/>
            <a:ext cx="11017250" cy="492125"/>
          </a:xfrm>
        </p:spPr>
        <p:txBody>
          <a:bodyPr/>
          <a:lstStyle/>
          <a:p>
            <a:r>
              <a:rPr lang="en-US" dirty="0">
                <a:ea typeface="+mj-ea"/>
                <a:cs typeface="+mj-cs"/>
              </a:rPr>
              <a:t>Unit 2: Have you ever heard of Mad Libs®?</a:t>
            </a:r>
          </a:p>
        </p:txBody>
      </p:sp>
      <p:sp>
        <p:nvSpPr>
          <p:cNvPr id="13" name="Rectangle: Top Corners Rounded 12">
            <a:extLst>
              <a:ext uri="{FF2B5EF4-FFF2-40B4-BE49-F238E27FC236}">
                <a16:creationId xmlns:a16="http://schemas.microsoft.com/office/drawing/2014/main" id="{8D24229C-FF89-221B-3D0F-E5040D034A42}"/>
              </a:ext>
              <a:ext uri="{C183D7F6-B498-43B3-948B-1728B52AA6E4}">
                <adec:decorative xmlns:adec="http://schemas.microsoft.com/office/drawing/2017/decorative" val="1"/>
              </a:ext>
            </a:extLst>
          </p:cNvPr>
          <p:cNvSpPr>
            <a:spLocks/>
          </p:cNvSpPr>
          <p:nvPr/>
        </p:nvSpPr>
        <p:spPr bwMode="auto">
          <a:xfrm>
            <a:off x="5035870" y="1672196"/>
            <a:ext cx="6584629" cy="365760"/>
          </a:xfrm>
          <a:prstGeom prst="round2SameRect">
            <a:avLst>
              <a:gd name="adj1" fmla="val 27735"/>
              <a:gd name="adj2" fmla="val 0"/>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tx1"/>
              </a:solidFill>
              <a:cs typeface="Segoe UI" pitchFamily="34" charset="0"/>
            </a:endParaRPr>
          </a:p>
        </p:txBody>
      </p:sp>
      <p:sp>
        <p:nvSpPr>
          <p:cNvPr id="24" name="Rounded Rectangle 24_1">
            <a:extLst>
              <a:ext uri="{FF2B5EF4-FFF2-40B4-BE49-F238E27FC236}">
                <a16:creationId xmlns:a16="http://schemas.microsoft.com/office/drawing/2014/main" id="{293BC4FA-5168-8C42-9AF0-A76DEB9C7171}"/>
              </a:ext>
              <a:ext uri="{C183D7F6-B498-43B3-948B-1728B52AA6E4}">
                <adec:decorative xmlns:adec="http://schemas.microsoft.com/office/drawing/2017/decorative" val="1"/>
              </a:ext>
            </a:extLst>
          </p:cNvPr>
          <p:cNvSpPr>
            <a:spLocks/>
          </p:cNvSpPr>
          <p:nvPr/>
        </p:nvSpPr>
        <p:spPr bwMode="auto">
          <a:xfrm>
            <a:off x="588963" y="1666472"/>
            <a:ext cx="4248791" cy="4021710"/>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28" name="TextBox 27">
            <a:extLst>
              <a:ext uri="{FF2B5EF4-FFF2-40B4-BE49-F238E27FC236}">
                <a16:creationId xmlns:a16="http://schemas.microsoft.com/office/drawing/2014/main" id="{B6E964B7-D056-F365-9CED-B3E710B432AC}"/>
              </a:ext>
            </a:extLst>
          </p:cNvPr>
          <p:cNvSpPr txBox="1">
            <a:spLocks/>
          </p:cNvSpPr>
          <p:nvPr/>
        </p:nvSpPr>
        <p:spPr>
          <a:xfrm>
            <a:off x="763748" y="2957862"/>
            <a:ext cx="3870165" cy="1723549"/>
          </a:xfrm>
          <a:prstGeom prst="rect">
            <a:avLst/>
          </a:prstGeom>
          <a:noFill/>
        </p:spPr>
        <p:txBody>
          <a:bodyPr vert="horz" wrap="square" lIns="0" tIns="0" rIns="0" bIns="0" rtlCol="0" anchor="ctr">
            <a:spAutoFit/>
          </a:bodyPr>
          <a:lstStyle/>
          <a:p>
            <a:pPr>
              <a:spcAft>
                <a:spcPts val="1200"/>
              </a:spcAft>
            </a:pPr>
            <a:r>
              <a:rPr lang="en-US" sz="1600" dirty="0"/>
              <a:t>Mad Libs</a:t>
            </a:r>
            <a:r>
              <a:rPr lang="en-US" sz="1600" dirty="0">
                <a:ea typeface="+mj-ea"/>
                <a:cs typeface="+mj-cs"/>
              </a:rPr>
              <a:t>®</a:t>
            </a:r>
            <a:r>
              <a:rPr lang="en-US" sz="1600" dirty="0"/>
              <a:t> are a fun and interactive word games where you fill in the blanks of a story with different types of words, such as adjectives, nouns, and verbs. The result is often a hilarious or unexpected story. We’re going to use this structure to help us craft our prompts in Unit 2.</a:t>
            </a:r>
          </a:p>
        </p:txBody>
      </p:sp>
      <p:sp>
        <p:nvSpPr>
          <p:cNvPr id="30" name="Freeform: Shape 29">
            <a:extLst>
              <a:ext uri="{FF2B5EF4-FFF2-40B4-BE49-F238E27FC236}">
                <a16:creationId xmlns:a16="http://schemas.microsoft.com/office/drawing/2014/main" id="{C89B5696-0B78-C479-F686-1064EF5567EB}"/>
              </a:ext>
              <a:ext uri="{C183D7F6-B498-43B3-948B-1728B52AA6E4}">
                <adec:decorative xmlns:adec="http://schemas.microsoft.com/office/drawing/2017/decorative" val="1"/>
              </a:ext>
            </a:extLst>
          </p:cNvPr>
          <p:cNvSpPr>
            <a:spLocks/>
          </p:cNvSpPr>
          <p:nvPr/>
        </p:nvSpPr>
        <p:spPr bwMode="auto">
          <a:xfrm>
            <a:off x="1033079" y="1666472"/>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grpSp>
        <p:nvGrpSpPr>
          <p:cNvPr id="31" name="Group 30">
            <a:extLst>
              <a:ext uri="{FF2B5EF4-FFF2-40B4-BE49-F238E27FC236}">
                <a16:creationId xmlns:a16="http://schemas.microsoft.com/office/drawing/2014/main" id="{88448615-CBB6-C796-2407-CC147EF48BD4}"/>
              </a:ext>
              <a:ext uri="{C183D7F6-B498-43B3-948B-1728B52AA6E4}">
                <adec:decorative xmlns:adec="http://schemas.microsoft.com/office/drawing/2017/decorative" val="1"/>
              </a:ext>
            </a:extLst>
          </p:cNvPr>
          <p:cNvGrpSpPr>
            <a:grpSpLocks/>
          </p:cNvGrpSpPr>
          <p:nvPr/>
        </p:nvGrpSpPr>
        <p:grpSpPr>
          <a:xfrm>
            <a:off x="787079" y="1933830"/>
            <a:ext cx="736979" cy="731926"/>
            <a:chOff x="547424" y="4293480"/>
            <a:chExt cx="640026" cy="657416"/>
          </a:xfrm>
        </p:grpSpPr>
        <p:grpSp>
          <p:nvGrpSpPr>
            <p:cNvPr id="32" name="Group 31">
              <a:extLst>
                <a:ext uri="{FF2B5EF4-FFF2-40B4-BE49-F238E27FC236}">
                  <a16:creationId xmlns:a16="http://schemas.microsoft.com/office/drawing/2014/main" id="{F5884460-BA0C-144B-D07F-2D027F82280B}"/>
                </a:ext>
              </a:extLst>
            </p:cNvPr>
            <p:cNvGrpSpPr/>
            <p:nvPr/>
          </p:nvGrpSpPr>
          <p:grpSpPr>
            <a:xfrm>
              <a:off x="547424" y="4293480"/>
              <a:ext cx="640026" cy="657416"/>
              <a:chOff x="987658" y="5065483"/>
              <a:chExt cx="1169054" cy="1200820"/>
            </a:xfrm>
          </p:grpSpPr>
          <p:grpSp>
            <p:nvGrpSpPr>
              <p:cNvPr id="34" name="Group 33">
                <a:extLst>
                  <a:ext uri="{FF2B5EF4-FFF2-40B4-BE49-F238E27FC236}">
                    <a16:creationId xmlns:a16="http://schemas.microsoft.com/office/drawing/2014/main" id="{E3E9291B-C6ED-E93E-904B-34B7F8858A9B}"/>
                  </a:ext>
                </a:extLst>
              </p:cNvPr>
              <p:cNvGrpSpPr/>
              <p:nvPr/>
            </p:nvGrpSpPr>
            <p:grpSpPr>
              <a:xfrm>
                <a:off x="987658" y="5065483"/>
                <a:ext cx="1169054" cy="1200820"/>
                <a:chOff x="6349393" y="1711575"/>
                <a:chExt cx="5590022" cy="5674618"/>
              </a:xfrm>
            </p:grpSpPr>
            <p:sp>
              <p:nvSpPr>
                <p:cNvPr id="37" name="Rounded Rectangle 3_1">
                  <a:extLst>
                    <a:ext uri="{FF2B5EF4-FFF2-40B4-BE49-F238E27FC236}">
                      <a16:creationId xmlns:a16="http://schemas.microsoft.com/office/drawing/2014/main" id="{C9D8AE90-E5F4-F859-2EF6-5A46869A09BB}"/>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8" name="Rounded Rectangle 3_1">
                  <a:extLst>
                    <a:ext uri="{FF2B5EF4-FFF2-40B4-BE49-F238E27FC236}">
                      <a16:creationId xmlns:a16="http://schemas.microsoft.com/office/drawing/2014/main" id="{030A766E-59BE-0710-B171-825E3087E32B}"/>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35" name="Rounded Rectangle 3_1">
                <a:extLst>
                  <a:ext uri="{FF2B5EF4-FFF2-40B4-BE49-F238E27FC236}">
                    <a16:creationId xmlns:a16="http://schemas.microsoft.com/office/drawing/2014/main" id="{41283E0C-C44E-1FD3-B0AE-F6EF125557F5}"/>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6" name="Rounded Rectangle 24_1">
                <a:extLst>
                  <a:ext uri="{FF2B5EF4-FFF2-40B4-BE49-F238E27FC236}">
                    <a16:creationId xmlns:a16="http://schemas.microsoft.com/office/drawing/2014/main" id="{0D489216-AA9B-EC0D-BCAF-C1A513E0E385}"/>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3" name="Oval 32">
              <a:extLst>
                <a:ext uri="{FF2B5EF4-FFF2-40B4-BE49-F238E27FC236}">
                  <a16:creationId xmlns:a16="http://schemas.microsoft.com/office/drawing/2014/main" id="{C5102C60-C68A-D641-B18A-87FA29B98775}"/>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grpSp>
      <p:sp>
        <p:nvSpPr>
          <p:cNvPr id="40" name="3D">
            <a:extLst>
              <a:ext uri="{FF2B5EF4-FFF2-40B4-BE49-F238E27FC236}">
                <a16:creationId xmlns:a16="http://schemas.microsoft.com/office/drawing/2014/main" id="{D883DE37-02F9-3675-64CA-2F2ABB8CD084}"/>
              </a:ext>
              <a:ext uri="{C183D7F6-B498-43B3-948B-1728B52AA6E4}">
                <adec:decorative xmlns:adec="http://schemas.microsoft.com/office/drawing/2017/decorative" val="1"/>
              </a:ext>
            </a:extLst>
          </p:cNvPr>
          <p:cNvSpPr>
            <a:spLocks noChangeAspect="1" noEditPoints="1"/>
          </p:cNvSpPr>
          <p:nvPr/>
        </p:nvSpPr>
        <p:spPr bwMode="auto">
          <a:xfrm>
            <a:off x="1002687" y="2136318"/>
            <a:ext cx="305764" cy="32695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kern="0">
              <a:solidFill>
                <a:srgbClr val="000000"/>
              </a:solidFill>
              <a:latin typeface="Segoe UI"/>
            </a:endParaRPr>
          </a:p>
        </p:txBody>
      </p:sp>
      <p:graphicFrame>
        <p:nvGraphicFramePr>
          <p:cNvPr id="12" name="Content Placeholder 6">
            <a:extLst>
              <a:ext uri="{FF2B5EF4-FFF2-40B4-BE49-F238E27FC236}">
                <a16:creationId xmlns:a16="http://schemas.microsoft.com/office/drawing/2014/main" id="{1611E167-D772-900A-D8E3-11BAFD43EB3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123155433"/>
              </p:ext>
            </p:extLst>
          </p:nvPr>
        </p:nvGraphicFramePr>
        <p:xfrm>
          <a:off x="5035870" y="1672196"/>
          <a:ext cx="6584629" cy="4021710"/>
        </p:xfrm>
        <a:graphic>
          <a:graphicData uri="http://schemas.openxmlformats.org/drawingml/2006/table">
            <a:tbl>
              <a:tblPr firstRow="1" bandRow="1">
                <a:tableStyleId>{5C22544A-7EE6-4342-B048-85BDC9FD1C3A}</a:tableStyleId>
              </a:tblPr>
              <a:tblGrid>
                <a:gridCol w="2544061">
                  <a:extLst>
                    <a:ext uri="{9D8B030D-6E8A-4147-A177-3AD203B41FA5}">
                      <a16:colId xmlns:a16="http://schemas.microsoft.com/office/drawing/2014/main" val="1546675680"/>
                    </a:ext>
                  </a:extLst>
                </a:gridCol>
                <a:gridCol w="1945458">
                  <a:extLst>
                    <a:ext uri="{9D8B030D-6E8A-4147-A177-3AD203B41FA5}">
                      <a16:colId xmlns:a16="http://schemas.microsoft.com/office/drawing/2014/main" val="3384121720"/>
                    </a:ext>
                  </a:extLst>
                </a:gridCol>
                <a:gridCol w="2095110">
                  <a:extLst>
                    <a:ext uri="{9D8B030D-6E8A-4147-A177-3AD203B41FA5}">
                      <a16:colId xmlns:a16="http://schemas.microsoft.com/office/drawing/2014/main" val="169851265"/>
                    </a:ext>
                  </a:extLst>
                </a:gridCol>
              </a:tblGrid>
              <a:tr h="364110">
                <a:tc>
                  <a:txBody>
                    <a:bodyPr/>
                    <a:lstStyle/>
                    <a:p>
                      <a:pPr marL="0" algn="l" defTabSz="932742" rtl="0" eaLnBrk="1" latinLnBrk="0" hangingPunct="1"/>
                      <a:r>
                        <a:rPr lang="en-US" sz="1400" b="0" kern="1200">
                          <a:solidFill>
                            <a:schemeClr val="accent2"/>
                          </a:solidFill>
                          <a:latin typeface="+mj-lt"/>
                          <a:ea typeface="+mj-ea"/>
                          <a:cs typeface="+mj-cs"/>
                        </a:rPr>
                        <a:t>Adjective</a:t>
                      </a:r>
                    </a:p>
                  </a:txBody>
                  <a:tcPr marL="74409" marR="74409" marT="37204" marB="37204" anchor="ctr">
                    <a:lnL w="12700" cmpd="sng">
                      <a:noFill/>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0">
                          <a:solidFill>
                            <a:schemeClr val="accent2"/>
                          </a:solidFill>
                          <a:latin typeface="+mj-lt"/>
                          <a:ea typeface="+mj-ea"/>
                          <a:cs typeface="+mj-cs"/>
                        </a:rPr>
                        <a:t>Noun</a:t>
                      </a:r>
                    </a:p>
                  </a:txBody>
                  <a:tcPr marL="74409" marR="74409" marT="37204" marB="3720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0">
                          <a:solidFill>
                            <a:schemeClr val="accent2"/>
                          </a:solidFill>
                          <a:latin typeface="+mj-lt"/>
                          <a:ea typeface="+mj-ea"/>
                          <a:cs typeface="+mj-cs"/>
                        </a:rPr>
                        <a:t>Verb</a:t>
                      </a:r>
                    </a:p>
                  </a:txBody>
                  <a:tcPr marL="74409" marR="74409" marT="37204" marB="37204"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266253"/>
                  </a:ext>
                </a:extLst>
              </a:tr>
              <a:tr h="365760">
                <a:tc>
                  <a:txBody>
                    <a:bodyPr/>
                    <a:lstStyle/>
                    <a:p>
                      <a:r>
                        <a:rPr lang="en-US" sz="1200">
                          <a:solidFill>
                            <a:schemeClr val="tx1"/>
                          </a:solidFill>
                          <a:latin typeface="+mn-lt"/>
                          <a:ea typeface="+mn-ea"/>
                          <a:cs typeface="+mn-cs"/>
                        </a:rPr>
                        <a:t>Amazing</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Adventure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Jump</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5028781"/>
                  </a:ext>
                </a:extLst>
              </a:tr>
              <a:tr h="365760">
                <a:tc>
                  <a:txBody>
                    <a:bodyPr/>
                    <a:lstStyle/>
                    <a:p>
                      <a:r>
                        <a:rPr lang="en-US" sz="1200">
                          <a:solidFill>
                            <a:schemeClr val="tx1"/>
                          </a:solidFill>
                          <a:latin typeface="+mn-lt"/>
                          <a:ea typeface="+mn-ea"/>
                          <a:cs typeface="+mn-cs"/>
                        </a:rPr>
                        <a:t>Bold</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Beach</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Run</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3551176"/>
                  </a:ext>
                </a:extLst>
              </a:tr>
              <a:tr h="365760">
                <a:tc>
                  <a:txBody>
                    <a:bodyPr/>
                    <a:lstStyle/>
                    <a:p>
                      <a:r>
                        <a:rPr lang="en-US" sz="1200">
                          <a:solidFill>
                            <a:schemeClr val="tx1"/>
                          </a:solidFill>
                          <a:latin typeface="+mn-lt"/>
                          <a:ea typeface="+mn-ea"/>
                          <a:cs typeface="+mn-cs"/>
                        </a:rPr>
                        <a:t>Creative</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Castle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Dance</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6140983"/>
                  </a:ext>
                </a:extLst>
              </a:tr>
              <a:tr h="365760">
                <a:tc>
                  <a:txBody>
                    <a:bodyPr/>
                    <a:lstStyle/>
                    <a:p>
                      <a:r>
                        <a:rPr lang="en-US" sz="1200">
                          <a:solidFill>
                            <a:schemeClr val="tx1"/>
                          </a:solidFill>
                          <a:latin typeface="+mn-lt"/>
                          <a:ea typeface="+mn-ea"/>
                          <a:cs typeface="+mn-cs"/>
                        </a:rPr>
                        <a:t>Exciting</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Forest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Explore</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4323081"/>
                  </a:ext>
                </a:extLst>
              </a:tr>
              <a:tr h="365760">
                <a:tc>
                  <a:txBody>
                    <a:bodyPr/>
                    <a:lstStyle/>
                    <a:p>
                      <a:r>
                        <a:rPr lang="en-US" sz="1200">
                          <a:solidFill>
                            <a:schemeClr val="tx1"/>
                          </a:solidFill>
                          <a:latin typeface="+mn-lt"/>
                          <a:ea typeface="+mn-ea"/>
                          <a:cs typeface="+mn-cs"/>
                        </a:rPr>
                        <a:t>Fantastic</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Game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Build</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6034718"/>
                  </a:ext>
                </a:extLst>
              </a:tr>
              <a:tr h="365760">
                <a:tc>
                  <a:txBody>
                    <a:bodyPr/>
                    <a:lstStyle/>
                    <a:p>
                      <a:r>
                        <a:rPr lang="en-US" sz="1200">
                          <a:solidFill>
                            <a:schemeClr val="tx1"/>
                          </a:solidFill>
                          <a:latin typeface="+mn-lt"/>
                          <a:ea typeface="+mn-ea"/>
                          <a:cs typeface="+mn-cs"/>
                        </a:rPr>
                        <a:t>Magical</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Hero</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Discover</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4227319"/>
                  </a:ext>
                </a:extLst>
              </a:tr>
              <a:tr h="365760">
                <a:tc>
                  <a:txBody>
                    <a:bodyPr/>
                    <a:lstStyle/>
                    <a:p>
                      <a:r>
                        <a:rPr lang="en-US" sz="1200">
                          <a:solidFill>
                            <a:schemeClr val="tx1"/>
                          </a:solidFill>
                          <a:latin typeface="+mn-lt"/>
                          <a:ea typeface="+mn-ea"/>
                          <a:cs typeface="+mn-cs"/>
                        </a:rPr>
                        <a:t>Mysterious</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Journey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Imagine</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7182065"/>
                  </a:ext>
                </a:extLst>
              </a:tr>
              <a:tr h="365760">
                <a:tc>
                  <a:txBody>
                    <a:bodyPr/>
                    <a:lstStyle/>
                    <a:p>
                      <a:r>
                        <a:rPr lang="en-US" sz="1200">
                          <a:solidFill>
                            <a:schemeClr val="tx1"/>
                          </a:solidFill>
                          <a:latin typeface="+mn-lt"/>
                          <a:ea typeface="+mn-ea"/>
                          <a:cs typeface="+mn-cs"/>
                        </a:rPr>
                        <a:t>Unique</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Mountain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Create</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9754093"/>
                  </a:ext>
                </a:extLst>
              </a:tr>
              <a:tr h="365760">
                <a:tc>
                  <a:txBody>
                    <a:bodyPr/>
                    <a:lstStyle/>
                    <a:p>
                      <a:r>
                        <a:rPr lang="en-US" sz="1200">
                          <a:solidFill>
                            <a:schemeClr val="tx1"/>
                          </a:solidFill>
                          <a:latin typeface="+mn-lt"/>
                          <a:ea typeface="+mn-ea"/>
                          <a:cs typeface="+mn-cs"/>
                        </a:rPr>
                        <a:t>Vibrant</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Robot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Invent</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0289504"/>
                  </a:ext>
                </a:extLst>
              </a:tr>
              <a:tr h="365760">
                <a:tc>
                  <a:txBody>
                    <a:bodyPr/>
                    <a:lstStyle/>
                    <a:p>
                      <a:r>
                        <a:rPr lang="en-US" sz="1200">
                          <a:solidFill>
                            <a:schemeClr val="tx1"/>
                          </a:solidFill>
                          <a:latin typeface="+mn-lt"/>
                          <a:ea typeface="+mn-ea"/>
                          <a:cs typeface="+mn-cs"/>
                        </a:rPr>
                        <a:t>Wild</a:t>
                      </a:r>
                    </a:p>
                  </a:txBody>
                  <a:tcPr>
                    <a:lnL w="12700" cmpd="sng">
                      <a:noFill/>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a:solidFill>
                            <a:schemeClr val="tx1"/>
                          </a:solidFill>
                          <a:latin typeface="+mn-lt"/>
                          <a:ea typeface="+mn-ea"/>
                          <a:cs typeface="+mn-cs"/>
                        </a:rPr>
                        <a:t>Space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tx1"/>
                          </a:solidFill>
                          <a:latin typeface="+mn-lt"/>
                          <a:ea typeface="+mn-ea"/>
                          <a:cs typeface="+mn-cs"/>
                        </a:rPr>
                        <a:t>Fly</a:t>
                      </a:r>
                    </a:p>
                  </a:txBody>
                  <a:tcP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2830880"/>
                  </a:ext>
                </a:extLst>
              </a:tr>
            </a:tbl>
          </a:graphicData>
        </a:graphic>
      </p:graphicFrame>
      <p:pic>
        <p:nvPicPr>
          <p:cNvPr id="41" name="Picture 40">
            <a:extLst>
              <a:ext uri="{FF2B5EF4-FFF2-40B4-BE49-F238E27FC236}">
                <a16:creationId xmlns:a16="http://schemas.microsoft.com/office/drawing/2014/main" id="{5412595C-B61F-80EA-90B9-52E580FD36AE}"/>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4" name="TextBox 3">
            <a:extLst>
              <a:ext uri="{FF2B5EF4-FFF2-40B4-BE49-F238E27FC236}">
                <a16:creationId xmlns:a16="http://schemas.microsoft.com/office/drawing/2014/main" id="{5D5861DD-E1F0-26D1-5016-C1E4A2EDAB89}"/>
              </a:ext>
            </a:extLst>
          </p:cNvPr>
          <p:cNvSpPr txBox="1"/>
          <p:nvPr/>
        </p:nvSpPr>
        <p:spPr>
          <a:xfrm>
            <a:off x="856708" y="6110893"/>
            <a:ext cx="11017249" cy="153888"/>
          </a:xfrm>
          <a:prstGeom prst="rect">
            <a:avLst/>
          </a:prstGeom>
          <a:noFill/>
        </p:spPr>
        <p:txBody>
          <a:bodyPr wrap="square" lIns="0" tIns="0" rIns="0" bIns="0" rtlCol="0">
            <a:spAutoFit/>
          </a:bodyPr>
          <a:lstStyle/>
          <a:p>
            <a:r>
              <a:rPr lang="en-US" sz="1000" b="0" i="0" dirty="0">
                <a:solidFill>
                  <a:srgbClr val="242424"/>
                </a:solidFill>
                <a:effectLst/>
                <a:latin typeface="Segoe UI" panose="020B0502040204020203" pitchFamily="34" charset="0"/>
              </a:rPr>
              <a:t> "Mad Libs®" is a registered trademark of Penguin Group (USA) Inc. This does not reflect an endorsement or affiliation with the trademark owner and is used for educational purposes only. </a:t>
            </a:r>
            <a:endParaRPr lang="en-US" sz="1000" dirty="0"/>
          </a:p>
        </p:txBody>
      </p:sp>
      <p:sp>
        <p:nvSpPr>
          <p:cNvPr id="3" name="TextBox 2">
            <a:extLst>
              <a:ext uri="{FF2B5EF4-FFF2-40B4-BE49-F238E27FC236}">
                <a16:creationId xmlns:a16="http://schemas.microsoft.com/office/drawing/2014/main" id="{900316F9-7EE0-BCEE-CFBE-BA00E43EA059}"/>
              </a:ext>
              <a:ext uri="{C183D7F6-B498-43B3-948B-1728B52AA6E4}">
                <adec:decorative xmlns:adec="http://schemas.microsoft.com/office/drawing/2017/decorative" val="1"/>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1497648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491E47A-BB4E-77D6-4D1E-8CD8EE9B0812}"/>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29" name="Picture 28">
              <a:extLst>
                <a:ext uri="{FF2B5EF4-FFF2-40B4-BE49-F238E27FC236}">
                  <a16:creationId xmlns:a16="http://schemas.microsoft.com/office/drawing/2014/main" id="{FB9CC5FD-7B70-1CD9-F713-F602A65D189F}"/>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30" name="Straight Connector 29">
              <a:extLst>
                <a:ext uri="{FF2B5EF4-FFF2-40B4-BE49-F238E27FC236}">
                  <a16:creationId xmlns:a16="http://schemas.microsoft.com/office/drawing/2014/main" id="{614B7A4C-B005-FF99-E3A9-5C111802911F}"/>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2" name="Rounded Rectangle 24_1">
            <a:extLst>
              <a:ext uri="{FF2B5EF4-FFF2-40B4-BE49-F238E27FC236}">
                <a16:creationId xmlns:a16="http://schemas.microsoft.com/office/drawing/2014/main" id="{F41AA2F8-53B5-AD93-76BD-FAC024E80A19}"/>
              </a:ext>
              <a:ext uri="{C183D7F6-B498-43B3-948B-1728B52AA6E4}">
                <adec:decorative xmlns:adec="http://schemas.microsoft.com/office/drawing/2017/decorative" val="1"/>
              </a:ext>
            </a:extLst>
          </p:cNvPr>
          <p:cNvSpPr>
            <a:spLocks/>
          </p:cNvSpPr>
          <p:nvPr/>
        </p:nvSpPr>
        <p:spPr bwMode="auto">
          <a:xfrm>
            <a:off x="587025" y="1195894"/>
            <a:ext cx="11017951" cy="5296339"/>
          </a:xfrm>
          <a:prstGeom prst="roundRect">
            <a:avLst>
              <a:gd name="adj" fmla="val 2637"/>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p>
            <a:pPr marL="0" indent="0" algn="l">
              <a:spcBef>
                <a:spcPts val="2800"/>
              </a:spcBef>
              <a:buNone/>
            </a:pPr>
            <a:r>
              <a:rPr lang="en-US" sz="1600" b="0" i="0" dirty="0">
                <a:solidFill>
                  <a:schemeClr val="tx1"/>
                </a:solidFill>
                <a:effectLst/>
              </a:rPr>
              <a:t>You’re an </a:t>
            </a:r>
            <a:r>
              <a:rPr lang="en-US" sz="1600" i="0" dirty="0">
                <a:solidFill>
                  <a:schemeClr val="accent3">
                    <a:lumMod val="75000"/>
                  </a:schemeClr>
                </a:solidFill>
                <a:effectLst/>
                <a:latin typeface="+mj-lt"/>
                <a:ea typeface="+mj-ea"/>
                <a:cs typeface="+mj-cs"/>
              </a:rPr>
              <a:t>amazing</a:t>
            </a:r>
            <a:r>
              <a:rPr lang="en-US" sz="1600" i="0" dirty="0">
                <a:solidFill>
                  <a:schemeClr val="tx1"/>
                </a:solidFill>
                <a:effectLst/>
              </a:rPr>
              <a:t> </a:t>
            </a:r>
            <a:r>
              <a:rPr lang="en-US" sz="1600" b="0" i="0" dirty="0">
                <a:solidFill>
                  <a:schemeClr val="tx1"/>
                </a:solidFill>
                <a:effectLst/>
              </a:rPr>
              <a:t>experience designer with a special talent for creating</a:t>
            </a:r>
            <a:r>
              <a:rPr lang="en-US" sz="1600" i="0" dirty="0">
                <a:solidFill>
                  <a:schemeClr val="tx1"/>
                </a:solidFill>
                <a:effectLst/>
              </a:rPr>
              <a:t> </a:t>
            </a:r>
            <a:r>
              <a:rPr lang="en-US" sz="1600" dirty="0">
                <a:solidFill>
                  <a:schemeClr val="accent3">
                    <a:lumMod val="75000"/>
                  </a:schemeClr>
                </a:solidFill>
                <a:latin typeface="+mj-lt"/>
                <a:ea typeface="+mj-ea"/>
                <a:cs typeface="+mj-cs"/>
              </a:rPr>
              <a:t>immersive</a:t>
            </a:r>
            <a:r>
              <a:rPr lang="en-US" sz="1600" i="0" dirty="0">
                <a:solidFill>
                  <a:schemeClr val="tx1"/>
                </a:solidFill>
                <a:effectLst/>
              </a:rPr>
              <a:t> </a:t>
            </a:r>
            <a:r>
              <a:rPr lang="en-US" sz="1600" b="0" i="0" dirty="0">
                <a:solidFill>
                  <a:schemeClr val="tx1"/>
                </a:solidFill>
                <a:effectLst/>
              </a:rPr>
              <a:t>worlds that </a:t>
            </a:r>
            <a:r>
              <a:rPr lang="en-US" sz="1600" dirty="0">
                <a:solidFill>
                  <a:schemeClr val="accent3">
                    <a:lumMod val="75000"/>
                  </a:schemeClr>
                </a:solidFill>
                <a:latin typeface="+mj-lt"/>
                <a:ea typeface="+mj-ea"/>
                <a:cs typeface="+mj-cs"/>
              </a:rPr>
              <a:t>excite</a:t>
            </a:r>
            <a:r>
              <a:rPr lang="en-US" sz="1600" b="0" i="0" dirty="0">
                <a:solidFill>
                  <a:schemeClr val="tx1"/>
                </a:solidFill>
                <a:effectLst/>
              </a:rPr>
              <a:t> the senses and</a:t>
            </a:r>
          </a:p>
          <a:p>
            <a:pPr marL="0" indent="0" algn="l">
              <a:spcBef>
                <a:spcPts val="2800"/>
              </a:spcBef>
              <a:buNone/>
            </a:pPr>
            <a:r>
              <a:rPr lang="en-US" sz="1600" b="0" i="0" dirty="0">
                <a:solidFill>
                  <a:schemeClr val="tx1"/>
                </a:solidFill>
                <a:effectLst/>
              </a:rPr>
              <a:t>transport people into a</a:t>
            </a:r>
            <a:r>
              <a:rPr lang="en-US" sz="1600" i="0" dirty="0">
                <a:solidFill>
                  <a:schemeClr val="tx1"/>
                </a:solidFill>
                <a:effectLst/>
              </a:rPr>
              <a:t> </a:t>
            </a:r>
            <a:r>
              <a:rPr lang="en-US" sz="1600" dirty="0">
                <a:solidFill>
                  <a:schemeClr val="accent3">
                    <a:lumMod val="75000"/>
                  </a:schemeClr>
                </a:solidFill>
                <a:latin typeface="+mj-lt"/>
                <a:ea typeface="+mj-ea"/>
                <a:cs typeface="+mj-cs"/>
              </a:rPr>
              <a:t>magical</a:t>
            </a:r>
            <a:r>
              <a:rPr lang="en-US" sz="1600" b="0" i="0" dirty="0">
                <a:solidFill>
                  <a:schemeClr val="accent3">
                    <a:lumMod val="75000"/>
                  </a:schemeClr>
                </a:solidFill>
                <a:effectLst/>
              </a:rPr>
              <a:t> </a:t>
            </a:r>
            <a:r>
              <a:rPr lang="en-US" sz="1600" b="0" i="0" dirty="0">
                <a:solidFill>
                  <a:schemeClr val="tx1"/>
                </a:solidFill>
                <a:effectLst/>
              </a:rPr>
              <a:t>realm.</a:t>
            </a:r>
          </a:p>
          <a:p>
            <a:pPr marL="0" indent="0" algn="l">
              <a:spcBef>
                <a:spcPts val="2800"/>
              </a:spcBef>
              <a:buNone/>
            </a:pPr>
            <a:r>
              <a:rPr lang="en-US" sz="1600" b="0" i="0" dirty="0">
                <a:solidFill>
                  <a:schemeClr val="tx1"/>
                </a:solidFill>
                <a:effectLst/>
              </a:rPr>
              <a:t>Using a mix of</a:t>
            </a:r>
            <a:r>
              <a:rPr lang="en-US" sz="1600" i="0" dirty="0">
                <a:solidFill>
                  <a:schemeClr val="tx1"/>
                </a:solidFill>
                <a:effectLst/>
              </a:rPr>
              <a:t> </a:t>
            </a:r>
            <a:r>
              <a:rPr lang="en-US" sz="1600" dirty="0">
                <a:solidFill>
                  <a:schemeClr val="accent3">
                    <a:lumMod val="75000"/>
                  </a:schemeClr>
                </a:solidFill>
                <a:latin typeface="+mj-lt"/>
                <a:ea typeface="+mj-ea"/>
                <a:cs typeface="+mj-cs"/>
              </a:rPr>
              <a:t>awesome</a:t>
            </a:r>
            <a:r>
              <a:rPr lang="en-US" sz="1600" i="0" dirty="0">
                <a:solidFill>
                  <a:schemeClr val="tx1"/>
                </a:solidFill>
                <a:effectLst/>
              </a:rPr>
              <a:t> </a:t>
            </a:r>
            <a:r>
              <a:rPr lang="en-US" sz="1600" b="0" i="0" dirty="0">
                <a:solidFill>
                  <a:schemeClr val="tx1"/>
                </a:solidFill>
                <a:effectLst/>
              </a:rPr>
              <a:t>sounds,</a:t>
            </a:r>
            <a:r>
              <a:rPr lang="en-US" sz="1600" i="0" dirty="0">
                <a:solidFill>
                  <a:schemeClr val="tx1"/>
                </a:solidFill>
                <a:effectLst/>
              </a:rPr>
              <a:t> </a:t>
            </a:r>
            <a:r>
              <a:rPr lang="en-US" sz="1600" dirty="0">
                <a:solidFill>
                  <a:schemeClr val="accent3">
                    <a:lumMod val="75000"/>
                  </a:schemeClr>
                </a:solidFill>
                <a:latin typeface="+mj-lt"/>
                <a:ea typeface="+mj-ea"/>
                <a:cs typeface="+mj-cs"/>
              </a:rPr>
              <a:t>stunning</a:t>
            </a:r>
            <a:r>
              <a:rPr lang="en-US" sz="1600" i="0" dirty="0">
                <a:solidFill>
                  <a:schemeClr val="tx1"/>
                </a:solidFill>
                <a:effectLst/>
              </a:rPr>
              <a:t> </a:t>
            </a:r>
            <a:r>
              <a:rPr lang="en-US" sz="1600" b="0" i="0" dirty="0">
                <a:solidFill>
                  <a:schemeClr val="tx1"/>
                </a:solidFill>
                <a:effectLst/>
              </a:rPr>
              <a:t>visuals, and carefully chosen </a:t>
            </a:r>
            <a:r>
              <a:rPr lang="en-US" sz="1600" dirty="0">
                <a:solidFill>
                  <a:schemeClr val="accent3">
                    <a:lumMod val="75000"/>
                  </a:schemeClr>
                </a:solidFill>
                <a:latin typeface="+mj-lt"/>
                <a:ea typeface="+mj-ea"/>
                <a:cs typeface="+mj-cs"/>
              </a:rPr>
              <a:t>environmental</a:t>
            </a:r>
            <a:r>
              <a:rPr lang="en-US" sz="1600" b="0" i="0" dirty="0">
                <a:solidFill>
                  <a:schemeClr val="tx1"/>
                </a:solidFill>
                <a:effectLst/>
              </a:rPr>
              <a:t> details, you create </a:t>
            </a:r>
            <a:r>
              <a:rPr lang="en-US" sz="1600" dirty="0">
                <a:solidFill>
                  <a:schemeClr val="accent3">
                    <a:lumMod val="75000"/>
                  </a:schemeClr>
                </a:solidFill>
                <a:latin typeface="+mj-lt"/>
                <a:ea typeface="+mj-ea"/>
                <a:cs typeface="+mj-cs"/>
              </a:rPr>
              <a:t>incredible</a:t>
            </a:r>
          </a:p>
          <a:p>
            <a:pPr marL="0" indent="0" algn="l">
              <a:spcBef>
                <a:spcPts val="2800"/>
              </a:spcBef>
              <a:buNone/>
            </a:pPr>
            <a:r>
              <a:rPr lang="en-US" sz="1600" b="0" i="0" dirty="0">
                <a:solidFill>
                  <a:schemeClr val="tx1"/>
                </a:solidFill>
                <a:effectLst/>
              </a:rPr>
              <a:t>journeys that both</a:t>
            </a:r>
            <a:r>
              <a:rPr lang="en-US" sz="1600" i="0" dirty="0">
                <a:solidFill>
                  <a:schemeClr val="tx1"/>
                </a:solidFill>
                <a:effectLst/>
              </a:rPr>
              <a:t> </a:t>
            </a:r>
            <a:r>
              <a:rPr lang="en-US" sz="1600" dirty="0">
                <a:solidFill>
                  <a:schemeClr val="accent3">
                    <a:lumMod val="75000"/>
                  </a:schemeClr>
                </a:solidFill>
                <a:latin typeface="+mj-lt"/>
                <a:ea typeface="+mj-ea"/>
                <a:cs typeface="+mj-cs"/>
              </a:rPr>
              <a:t>amaze</a:t>
            </a:r>
            <a:r>
              <a:rPr lang="en-US" sz="1600" i="0" dirty="0">
                <a:solidFill>
                  <a:schemeClr val="tx1"/>
                </a:solidFill>
                <a:effectLst/>
              </a:rPr>
              <a:t> </a:t>
            </a:r>
            <a:r>
              <a:rPr lang="en-US" sz="1600" b="0" i="0" dirty="0">
                <a:solidFill>
                  <a:schemeClr val="tx1"/>
                </a:solidFill>
                <a:effectLst/>
              </a:rPr>
              <a:t>and entertain.</a:t>
            </a:r>
          </a:p>
          <a:p>
            <a:pPr marL="0" indent="0" algn="l">
              <a:spcBef>
                <a:spcPts val="2800"/>
              </a:spcBef>
              <a:buNone/>
            </a:pPr>
            <a:r>
              <a:rPr lang="en-US" sz="1600" b="0" i="0" dirty="0">
                <a:solidFill>
                  <a:schemeClr val="tx1"/>
                </a:solidFill>
                <a:effectLst/>
              </a:rPr>
              <a:t>Your creativity knows no bounds as you come up with </a:t>
            </a:r>
            <a:r>
              <a:rPr lang="en-US" sz="1600" dirty="0">
                <a:solidFill>
                  <a:schemeClr val="accent3">
                    <a:lumMod val="75000"/>
                  </a:schemeClr>
                </a:solidFill>
                <a:latin typeface="+mj-lt"/>
                <a:ea typeface="+mj-ea"/>
                <a:cs typeface="+mj-cs"/>
              </a:rPr>
              <a:t>bold</a:t>
            </a:r>
            <a:r>
              <a:rPr lang="en-US" sz="1600" b="0" i="0" dirty="0">
                <a:solidFill>
                  <a:schemeClr val="tx1"/>
                </a:solidFill>
                <a:effectLst/>
              </a:rPr>
              <a:t> ideas that spark the </a:t>
            </a:r>
            <a:r>
              <a:rPr lang="en-US" sz="1600" dirty="0">
                <a:solidFill>
                  <a:schemeClr val="accent3">
                    <a:lumMod val="75000"/>
                  </a:schemeClr>
                </a:solidFill>
                <a:latin typeface="+mj-lt"/>
                <a:ea typeface="+mj-ea"/>
                <a:cs typeface="+mj-cs"/>
              </a:rPr>
              <a:t>imagination</a:t>
            </a:r>
            <a:r>
              <a:rPr lang="en-US" sz="1600" b="0" i="0" dirty="0">
                <a:solidFill>
                  <a:schemeClr val="tx1"/>
                </a:solidFill>
                <a:effectLst/>
              </a:rPr>
              <a:t>, while also paying attention</a:t>
            </a:r>
          </a:p>
          <a:p>
            <a:pPr marL="0" indent="0" algn="l">
              <a:spcBef>
                <a:spcPts val="2800"/>
              </a:spcBef>
              <a:buNone/>
            </a:pPr>
            <a:r>
              <a:rPr lang="en-US" sz="1600" b="0" i="0" dirty="0">
                <a:solidFill>
                  <a:schemeClr val="tx1"/>
                </a:solidFill>
                <a:effectLst/>
              </a:rPr>
              <a:t>to the smallest details that bring everything together.</a:t>
            </a:r>
          </a:p>
          <a:p>
            <a:pPr marL="0" indent="0" algn="l">
              <a:spcBef>
                <a:spcPts val="2800"/>
              </a:spcBef>
              <a:buNone/>
            </a:pPr>
            <a:r>
              <a:rPr lang="en-US" sz="1600" b="0" i="0" dirty="0">
                <a:solidFill>
                  <a:schemeClr val="tx1"/>
                </a:solidFill>
                <a:effectLst/>
              </a:rPr>
              <a:t>With your ability to engage multiple senses, you can create </a:t>
            </a:r>
            <a:r>
              <a:rPr lang="en-US" sz="1600" dirty="0">
                <a:solidFill>
                  <a:schemeClr val="accent3">
                    <a:lumMod val="75000"/>
                  </a:schemeClr>
                </a:solidFill>
                <a:latin typeface="+mj-lt"/>
                <a:ea typeface="+mj-ea"/>
                <a:cs typeface="+mj-cs"/>
              </a:rPr>
              <a:t>unforgettable</a:t>
            </a:r>
            <a:r>
              <a:rPr lang="en-US" sz="1600" i="0" dirty="0">
                <a:solidFill>
                  <a:schemeClr val="tx1"/>
                </a:solidFill>
                <a:effectLst/>
              </a:rPr>
              <a:t> </a:t>
            </a:r>
            <a:r>
              <a:rPr lang="en-US" sz="1600" b="0" i="0" dirty="0">
                <a:solidFill>
                  <a:schemeClr val="tx1"/>
                </a:solidFill>
                <a:effectLst/>
              </a:rPr>
              <a:t>moments that surround people in</a:t>
            </a:r>
            <a:r>
              <a:rPr lang="en-US" sz="1600" dirty="0">
                <a:solidFill>
                  <a:schemeClr val="tx1"/>
                </a:solidFill>
              </a:rPr>
              <a:t> </a:t>
            </a:r>
            <a:r>
              <a:rPr lang="en-US" sz="1600" b="0" i="0" dirty="0">
                <a:solidFill>
                  <a:schemeClr val="tx1"/>
                </a:solidFill>
                <a:effectLst/>
              </a:rPr>
              <a:t>a</a:t>
            </a:r>
          </a:p>
          <a:p>
            <a:pPr marL="0" indent="0" algn="l">
              <a:spcBef>
                <a:spcPts val="2800"/>
              </a:spcBef>
              <a:buNone/>
            </a:pPr>
            <a:r>
              <a:rPr lang="en-US" sz="1600" b="0" i="0" dirty="0">
                <a:solidFill>
                  <a:schemeClr val="tx1"/>
                </a:solidFill>
                <a:effectLst/>
              </a:rPr>
              <a:t> </a:t>
            </a:r>
            <a:r>
              <a:rPr lang="en-US" sz="1600" dirty="0">
                <a:solidFill>
                  <a:schemeClr val="accent3">
                    <a:lumMod val="75000"/>
                  </a:schemeClr>
                </a:solidFill>
                <a:latin typeface="+mj-lt"/>
                <a:ea typeface="+mj-ea"/>
                <a:cs typeface="+mj-cs"/>
              </a:rPr>
              <a:t>symphony </a:t>
            </a:r>
            <a:r>
              <a:rPr lang="en-US" sz="1600" b="0" i="0" dirty="0">
                <a:solidFill>
                  <a:schemeClr val="tx1"/>
                </a:solidFill>
                <a:effectLst/>
              </a:rPr>
              <a:t>of sensations, leaving them </a:t>
            </a:r>
            <a:r>
              <a:rPr lang="en-US" sz="1600" dirty="0">
                <a:solidFill>
                  <a:schemeClr val="accent3">
                    <a:lumMod val="75000"/>
                  </a:schemeClr>
                </a:solidFill>
                <a:latin typeface="+mj-lt"/>
                <a:ea typeface="+mj-ea"/>
                <a:cs typeface="+mj-cs"/>
              </a:rPr>
              <a:t>amazed</a:t>
            </a:r>
            <a:r>
              <a:rPr lang="en-US" sz="1600" i="0" dirty="0">
                <a:solidFill>
                  <a:schemeClr val="accent3">
                    <a:lumMod val="75000"/>
                  </a:schemeClr>
                </a:solidFill>
                <a:effectLst/>
              </a:rPr>
              <a:t>, </a:t>
            </a:r>
            <a:r>
              <a:rPr lang="en-US" sz="1600" dirty="0">
                <a:solidFill>
                  <a:schemeClr val="accent3">
                    <a:lumMod val="75000"/>
                  </a:schemeClr>
                </a:solidFill>
                <a:latin typeface="+mj-lt"/>
                <a:ea typeface="+mj-ea"/>
                <a:cs typeface="+mj-cs"/>
              </a:rPr>
              <a:t>happy</a:t>
            </a:r>
            <a:r>
              <a:rPr lang="en-US" sz="1600" i="0" dirty="0">
                <a:solidFill>
                  <a:schemeClr val="tx1"/>
                </a:solidFill>
                <a:effectLst/>
              </a:rPr>
              <a:t>, </a:t>
            </a:r>
            <a:r>
              <a:rPr lang="en-US" sz="1600" b="0" i="0" dirty="0">
                <a:solidFill>
                  <a:schemeClr val="tx1"/>
                </a:solidFill>
                <a:effectLst/>
              </a:rPr>
              <a:t>and wanting more. You’ll be helping to create a new, </a:t>
            </a:r>
            <a:r>
              <a:rPr lang="en-US" sz="1600" dirty="0">
                <a:solidFill>
                  <a:schemeClr val="accent3">
                    <a:lumMod val="75000"/>
                  </a:schemeClr>
                </a:solidFill>
                <a:latin typeface="+mj-lt"/>
                <a:ea typeface="+mj-ea"/>
                <a:cs typeface="+mj-cs"/>
              </a:rPr>
              <a:t>exciting</a:t>
            </a:r>
            <a:r>
              <a:rPr lang="en-US" sz="1600" b="0" i="0" dirty="0">
                <a:solidFill>
                  <a:schemeClr val="tx1"/>
                </a:solidFill>
                <a:effectLst/>
              </a:rPr>
              <a:t> </a:t>
            </a:r>
          </a:p>
          <a:p>
            <a:pPr marL="0" indent="0" algn="l">
              <a:spcBef>
                <a:spcPts val="2800"/>
              </a:spcBef>
              <a:buNone/>
            </a:pPr>
            <a:r>
              <a:rPr lang="en-US" sz="1600" b="0" i="0" dirty="0">
                <a:solidFill>
                  <a:schemeClr val="tx1"/>
                </a:solidFill>
                <a:effectLst/>
              </a:rPr>
              <a:t>experience.</a:t>
            </a:r>
          </a:p>
        </p:txBody>
      </p:sp>
      <p:sp>
        <p:nvSpPr>
          <p:cNvPr id="2" name="Title 1">
            <a:extLst>
              <a:ext uri="{FF2B5EF4-FFF2-40B4-BE49-F238E27FC236}">
                <a16:creationId xmlns:a16="http://schemas.microsoft.com/office/drawing/2014/main" id="{066FB7D8-0B3B-90BC-FB95-482D4F971D24}"/>
              </a:ext>
            </a:extLst>
          </p:cNvPr>
          <p:cNvSpPr>
            <a:spLocks noGrp="1"/>
          </p:cNvSpPr>
          <p:nvPr>
            <p:ph type="title"/>
          </p:nvPr>
        </p:nvSpPr>
        <p:spPr>
          <a:xfrm>
            <a:off x="588263" y="457200"/>
            <a:ext cx="11018520" cy="492443"/>
          </a:xfrm>
        </p:spPr>
        <p:txBody>
          <a:bodyPr/>
          <a:lstStyle/>
          <a:p>
            <a:r>
              <a:rPr lang="en-US">
                <a:ea typeface="+mj-ea"/>
                <a:cs typeface="+mj-cs"/>
              </a:rPr>
              <a:t>Unit 2: Example of a different role-based prompt</a:t>
            </a:r>
          </a:p>
        </p:txBody>
      </p:sp>
      <p:sp>
        <p:nvSpPr>
          <p:cNvPr id="5" name="TextBox 4">
            <a:extLst>
              <a:ext uri="{FF2B5EF4-FFF2-40B4-BE49-F238E27FC236}">
                <a16:creationId xmlns:a16="http://schemas.microsoft.com/office/drawing/2014/main" id="{E8892B37-0277-4035-D598-79E983C407F7}"/>
              </a:ext>
            </a:extLst>
          </p:cNvPr>
          <p:cNvSpPr txBox="1"/>
          <p:nvPr/>
        </p:nvSpPr>
        <p:spPr>
          <a:xfrm>
            <a:off x="1614977" y="1534780"/>
            <a:ext cx="747384" cy="184666"/>
          </a:xfrm>
          <a:prstGeom prst="rect">
            <a:avLst/>
          </a:prstGeom>
          <a:noFill/>
        </p:spPr>
        <p:txBody>
          <a:bodyPr wrap="none" lIns="0" tIns="0" rIns="0" bIns="0" rtlCol="0">
            <a:spAutoFit/>
          </a:bodyPr>
          <a:lstStyle/>
          <a:p>
            <a:pPr defTabSz="932742">
              <a:spcBef>
                <a:spcPct val="0"/>
              </a:spcBef>
              <a:buSzPct val="90000"/>
            </a:pPr>
            <a:r>
              <a:rPr lang="en-US" sz="1200">
                <a:ln w="3175">
                  <a:noFill/>
                </a:ln>
                <a:gradFill flip="none" rotWithShape="1">
                  <a:gsLst>
                    <a:gs pos="0">
                      <a:schemeClr val="accent1"/>
                    </a:gs>
                    <a:gs pos="100000">
                      <a:schemeClr val="accent2"/>
                    </a:gs>
                  </a:gsLst>
                  <a:lin ang="10800000" scaled="1"/>
                  <a:tileRect/>
                </a:gradFill>
                <a:latin typeface="+mj-lt"/>
                <a:ea typeface="+mj-ea"/>
                <a:cs typeface="+mj-cs"/>
              </a:rPr>
              <a:t>(Adjective)</a:t>
            </a:r>
          </a:p>
        </p:txBody>
      </p:sp>
      <p:sp>
        <p:nvSpPr>
          <p:cNvPr id="6" name="TextBox 5">
            <a:extLst>
              <a:ext uri="{FF2B5EF4-FFF2-40B4-BE49-F238E27FC236}">
                <a16:creationId xmlns:a16="http://schemas.microsoft.com/office/drawing/2014/main" id="{163F77BC-335D-5AAB-5C81-23437BF275E7}"/>
              </a:ext>
            </a:extLst>
          </p:cNvPr>
          <p:cNvSpPr txBox="1"/>
          <p:nvPr/>
        </p:nvSpPr>
        <p:spPr>
          <a:xfrm>
            <a:off x="7292357" y="1534780"/>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7" name="TextBox 6">
            <a:extLst>
              <a:ext uri="{FF2B5EF4-FFF2-40B4-BE49-F238E27FC236}">
                <a16:creationId xmlns:a16="http://schemas.microsoft.com/office/drawing/2014/main" id="{2858EB2E-8539-4CB9-DE67-F241B57C7468}"/>
              </a:ext>
            </a:extLst>
          </p:cNvPr>
          <p:cNvSpPr txBox="1"/>
          <p:nvPr/>
        </p:nvSpPr>
        <p:spPr>
          <a:xfrm>
            <a:off x="9311107" y="1534780"/>
            <a:ext cx="424540"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(Verb)</a:t>
            </a:r>
          </a:p>
        </p:txBody>
      </p:sp>
      <p:sp>
        <p:nvSpPr>
          <p:cNvPr id="11" name="TextBox 10">
            <a:extLst>
              <a:ext uri="{FF2B5EF4-FFF2-40B4-BE49-F238E27FC236}">
                <a16:creationId xmlns:a16="http://schemas.microsoft.com/office/drawing/2014/main" id="{D06F190D-9472-BBE0-EEA3-0B356555A086}"/>
              </a:ext>
              <a:ext uri="{C183D7F6-B498-43B3-948B-1728B52AA6E4}">
                <adec:decorative xmlns:adec="http://schemas.microsoft.com/office/drawing/2017/decorative" val="0"/>
              </a:ext>
            </a:extLst>
          </p:cNvPr>
          <p:cNvSpPr txBox="1"/>
          <p:nvPr/>
        </p:nvSpPr>
        <p:spPr>
          <a:xfrm>
            <a:off x="2816658" y="2137870"/>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8" name="TextBox 7">
            <a:extLst>
              <a:ext uri="{FF2B5EF4-FFF2-40B4-BE49-F238E27FC236}">
                <a16:creationId xmlns:a16="http://schemas.microsoft.com/office/drawing/2014/main" id="{C8A9D430-DD99-7BC9-CB48-70190EEE7001}"/>
              </a:ext>
            </a:extLst>
          </p:cNvPr>
          <p:cNvSpPr txBox="1"/>
          <p:nvPr/>
        </p:nvSpPr>
        <p:spPr>
          <a:xfrm>
            <a:off x="2092861" y="2730163"/>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23" name="TextBox 22">
            <a:extLst>
              <a:ext uri="{FF2B5EF4-FFF2-40B4-BE49-F238E27FC236}">
                <a16:creationId xmlns:a16="http://schemas.microsoft.com/office/drawing/2014/main" id="{1B492E25-C358-AC6C-CD86-3860EE07BEF3}"/>
              </a:ext>
              <a:ext uri="{C183D7F6-B498-43B3-948B-1728B52AA6E4}">
                <adec:decorative xmlns:adec="http://schemas.microsoft.com/office/drawing/2017/decorative" val="0"/>
              </a:ext>
            </a:extLst>
          </p:cNvPr>
          <p:cNvSpPr txBox="1"/>
          <p:nvPr/>
        </p:nvSpPr>
        <p:spPr>
          <a:xfrm>
            <a:off x="3736014" y="2730163"/>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10" name="TextBox 9">
            <a:extLst>
              <a:ext uri="{FF2B5EF4-FFF2-40B4-BE49-F238E27FC236}">
                <a16:creationId xmlns:a16="http://schemas.microsoft.com/office/drawing/2014/main" id="{8BA95181-1CE6-4BEE-D9E4-FEBE02180473}"/>
              </a:ext>
            </a:extLst>
          </p:cNvPr>
          <p:cNvSpPr txBox="1"/>
          <p:nvPr/>
        </p:nvSpPr>
        <p:spPr>
          <a:xfrm>
            <a:off x="7571009" y="2730163"/>
            <a:ext cx="492122"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(Noun)</a:t>
            </a:r>
          </a:p>
        </p:txBody>
      </p:sp>
      <p:sp>
        <p:nvSpPr>
          <p:cNvPr id="24" name="TextBox 23">
            <a:extLst>
              <a:ext uri="{FF2B5EF4-FFF2-40B4-BE49-F238E27FC236}">
                <a16:creationId xmlns:a16="http://schemas.microsoft.com/office/drawing/2014/main" id="{02946CB8-3C7B-D4CE-8147-0960671A7D5B}"/>
              </a:ext>
              <a:ext uri="{C183D7F6-B498-43B3-948B-1728B52AA6E4}">
                <adec:decorative xmlns:adec="http://schemas.microsoft.com/office/drawing/2017/decorative" val="0"/>
              </a:ext>
            </a:extLst>
          </p:cNvPr>
          <p:cNvSpPr txBox="1"/>
          <p:nvPr/>
        </p:nvSpPr>
        <p:spPr>
          <a:xfrm>
            <a:off x="10295723" y="2730163"/>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13" name="TextBox 12">
            <a:extLst>
              <a:ext uri="{FF2B5EF4-FFF2-40B4-BE49-F238E27FC236}">
                <a16:creationId xmlns:a16="http://schemas.microsoft.com/office/drawing/2014/main" id="{8EEBEE57-0C02-6A2A-EA3D-175B58BFE62F}"/>
              </a:ext>
            </a:extLst>
          </p:cNvPr>
          <p:cNvSpPr txBox="1"/>
          <p:nvPr/>
        </p:nvSpPr>
        <p:spPr>
          <a:xfrm>
            <a:off x="2514176" y="3318668"/>
            <a:ext cx="424540"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(Verb)</a:t>
            </a:r>
          </a:p>
        </p:txBody>
      </p:sp>
      <p:sp>
        <p:nvSpPr>
          <p:cNvPr id="14" name="TextBox 13">
            <a:extLst>
              <a:ext uri="{FF2B5EF4-FFF2-40B4-BE49-F238E27FC236}">
                <a16:creationId xmlns:a16="http://schemas.microsoft.com/office/drawing/2014/main" id="{64D05291-86C5-2855-3AEE-091602602539}"/>
              </a:ext>
            </a:extLst>
          </p:cNvPr>
          <p:cNvSpPr txBox="1"/>
          <p:nvPr/>
        </p:nvSpPr>
        <p:spPr>
          <a:xfrm>
            <a:off x="5420058" y="3946777"/>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15" name="TextBox 14">
            <a:extLst>
              <a:ext uri="{FF2B5EF4-FFF2-40B4-BE49-F238E27FC236}">
                <a16:creationId xmlns:a16="http://schemas.microsoft.com/office/drawing/2014/main" id="{654B1552-6F31-D1F4-7703-0A8BD60E288F}"/>
              </a:ext>
            </a:extLst>
          </p:cNvPr>
          <p:cNvSpPr txBox="1"/>
          <p:nvPr/>
        </p:nvSpPr>
        <p:spPr>
          <a:xfrm>
            <a:off x="8162613" y="3946777"/>
            <a:ext cx="492122"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(Noun)</a:t>
            </a:r>
          </a:p>
        </p:txBody>
      </p:sp>
      <p:sp>
        <p:nvSpPr>
          <p:cNvPr id="16" name="TextBox 15">
            <a:extLst>
              <a:ext uri="{FF2B5EF4-FFF2-40B4-BE49-F238E27FC236}">
                <a16:creationId xmlns:a16="http://schemas.microsoft.com/office/drawing/2014/main" id="{5E22F52D-73B0-94A8-98A3-34C0923B0FE2}"/>
              </a:ext>
            </a:extLst>
          </p:cNvPr>
          <p:cNvSpPr txBox="1"/>
          <p:nvPr/>
        </p:nvSpPr>
        <p:spPr>
          <a:xfrm>
            <a:off x="6277127" y="5158333"/>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a:t>(Adjective)</a:t>
            </a:r>
          </a:p>
        </p:txBody>
      </p:sp>
      <p:sp>
        <p:nvSpPr>
          <p:cNvPr id="20" name="TextBox 19">
            <a:extLst>
              <a:ext uri="{FF2B5EF4-FFF2-40B4-BE49-F238E27FC236}">
                <a16:creationId xmlns:a16="http://schemas.microsoft.com/office/drawing/2014/main" id="{2BA86A87-5339-8D65-D838-6EEE604E1100}"/>
              </a:ext>
            </a:extLst>
          </p:cNvPr>
          <p:cNvSpPr txBox="1"/>
          <p:nvPr/>
        </p:nvSpPr>
        <p:spPr>
          <a:xfrm>
            <a:off x="998878" y="5755531"/>
            <a:ext cx="492122"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dirty="0"/>
              <a:t>(Noun)</a:t>
            </a:r>
          </a:p>
        </p:txBody>
      </p:sp>
      <p:sp>
        <p:nvSpPr>
          <p:cNvPr id="25" name="TextBox 24">
            <a:extLst>
              <a:ext uri="{FF2B5EF4-FFF2-40B4-BE49-F238E27FC236}">
                <a16:creationId xmlns:a16="http://schemas.microsoft.com/office/drawing/2014/main" id="{04C11DA8-11A9-34DF-15E2-E72F35C61CEE}"/>
              </a:ext>
            </a:extLst>
          </p:cNvPr>
          <p:cNvSpPr txBox="1"/>
          <p:nvPr/>
        </p:nvSpPr>
        <p:spPr>
          <a:xfrm>
            <a:off x="5016809" y="5755531"/>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dirty="0"/>
              <a:t>(Adjective)</a:t>
            </a:r>
          </a:p>
        </p:txBody>
      </p:sp>
      <p:sp>
        <p:nvSpPr>
          <p:cNvPr id="26" name="TextBox 25">
            <a:extLst>
              <a:ext uri="{FF2B5EF4-FFF2-40B4-BE49-F238E27FC236}">
                <a16:creationId xmlns:a16="http://schemas.microsoft.com/office/drawing/2014/main" id="{9D936588-2D47-B67A-C799-337B8099B8DC}"/>
              </a:ext>
            </a:extLst>
          </p:cNvPr>
          <p:cNvSpPr txBox="1"/>
          <p:nvPr/>
        </p:nvSpPr>
        <p:spPr>
          <a:xfrm>
            <a:off x="10445738" y="5755531"/>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dirty="0"/>
              <a:t>(Adjective)</a:t>
            </a:r>
          </a:p>
        </p:txBody>
      </p:sp>
      <p:sp>
        <p:nvSpPr>
          <p:cNvPr id="12" name="TextBox 11">
            <a:extLst>
              <a:ext uri="{FF2B5EF4-FFF2-40B4-BE49-F238E27FC236}">
                <a16:creationId xmlns:a16="http://schemas.microsoft.com/office/drawing/2014/main" id="{A52AFCF9-53E0-25ED-17CB-65287884CDFC}"/>
              </a:ext>
              <a:ext uri="{C183D7F6-B498-43B3-948B-1728B52AA6E4}">
                <adec:decorative xmlns:adec="http://schemas.microsoft.com/office/drawing/2017/decorative" val="1"/>
              </a:ext>
            </a:extLst>
          </p:cNvPr>
          <p:cNvSpPr txBox="1"/>
          <p:nvPr/>
        </p:nvSpPr>
        <p:spPr>
          <a:xfrm>
            <a:off x="4240209" y="5755531"/>
            <a:ext cx="747384" cy="184666"/>
          </a:xfrm>
          <a:prstGeom prst="rect">
            <a:avLst/>
          </a:prstGeom>
          <a:noFill/>
        </p:spPr>
        <p:txBody>
          <a:bodyPr wrap="none" lIns="0" tIns="0" rIns="0" bIns="0" rtlCol="0">
            <a:spAutoFit/>
          </a:bodyPr>
          <a:lstStyle>
            <a:defPPr>
              <a:defRPr lang="en-US"/>
            </a:defPPr>
            <a:lvl1pPr defTabSz="932742">
              <a:spcBef>
                <a:spcPct val="0"/>
              </a:spcBef>
              <a:buSzPct val="90000"/>
              <a:defRPr sz="1200">
                <a:ln w="3175">
                  <a:noFill/>
                </a:ln>
                <a:gradFill flip="none" rotWithShape="1">
                  <a:gsLst>
                    <a:gs pos="0">
                      <a:schemeClr val="accent1"/>
                    </a:gs>
                    <a:gs pos="100000">
                      <a:schemeClr val="accent2"/>
                    </a:gs>
                  </a:gsLst>
                  <a:lin ang="10800000" scaled="1"/>
                  <a:tileRect/>
                </a:gradFill>
                <a:latin typeface="+mj-lt"/>
                <a:ea typeface="+mj-ea"/>
                <a:cs typeface="+mj-cs"/>
              </a:defRPr>
            </a:lvl1pPr>
          </a:lstStyle>
          <a:p>
            <a:r>
              <a:rPr lang="en-US" dirty="0"/>
              <a:t>(Adjective)</a:t>
            </a:r>
          </a:p>
        </p:txBody>
      </p:sp>
      <p:sp>
        <p:nvSpPr>
          <p:cNvPr id="3" name="TextBox 2">
            <a:extLst>
              <a:ext uri="{FF2B5EF4-FFF2-40B4-BE49-F238E27FC236}">
                <a16:creationId xmlns:a16="http://schemas.microsoft.com/office/drawing/2014/main" id="{B9B02B31-BBCE-F6E7-6CE6-23BD7D720C09}"/>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2629292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C228869-CE7C-8B30-F8BC-03A007203C50}"/>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41" name="Picture 40">
              <a:extLst>
                <a:ext uri="{FF2B5EF4-FFF2-40B4-BE49-F238E27FC236}">
                  <a16:creationId xmlns:a16="http://schemas.microsoft.com/office/drawing/2014/main" id="{1B341041-690A-DD08-388A-75E277954907}"/>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42" name="Straight Connector 41">
              <a:extLst>
                <a:ext uri="{FF2B5EF4-FFF2-40B4-BE49-F238E27FC236}">
                  <a16:creationId xmlns:a16="http://schemas.microsoft.com/office/drawing/2014/main" id="{6195214B-1950-AC85-ADB9-C086D468DF69}"/>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2AA7B3E-EE19-64D8-03B4-3F6AB6FF2332}"/>
              </a:ext>
              <a:ext uri="{C183D7F6-B498-43B3-948B-1728B52AA6E4}">
                <adec:decorative xmlns:adec="http://schemas.microsoft.com/office/drawing/2017/decorative" val="0"/>
              </a:ext>
            </a:extLst>
          </p:cNvPr>
          <p:cNvSpPr>
            <a:spLocks noGrp="1"/>
          </p:cNvSpPr>
          <p:nvPr>
            <p:ph type="title"/>
          </p:nvPr>
        </p:nvSpPr>
        <p:spPr>
          <a:xfrm>
            <a:off x="588263" y="457200"/>
            <a:ext cx="11018520" cy="492443"/>
          </a:xfrm>
        </p:spPr>
        <p:txBody>
          <a:bodyPr/>
          <a:lstStyle/>
          <a:p>
            <a:r>
              <a:rPr lang="en-US" dirty="0"/>
              <a:t>Unit 2: Define your Idea</a:t>
            </a:r>
          </a:p>
        </p:txBody>
      </p:sp>
      <p:sp>
        <p:nvSpPr>
          <p:cNvPr id="15" name="Rounded Rectangle 24_1">
            <a:extLst>
              <a:ext uri="{FF2B5EF4-FFF2-40B4-BE49-F238E27FC236}">
                <a16:creationId xmlns:a16="http://schemas.microsoft.com/office/drawing/2014/main" id="{87D0E1B6-2443-03B1-CDB4-F8AF0AE6E5A2}"/>
              </a:ext>
              <a:ext uri="{C183D7F6-B498-43B3-948B-1728B52AA6E4}">
                <adec:decorative xmlns:adec="http://schemas.microsoft.com/office/drawing/2017/decorative" val="1"/>
              </a:ext>
            </a:extLst>
          </p:cNvPr>
          <p:cNvSpPr>
            <a:spLocks/>
          </p:cNvSpPr>
          <p:nvPr/>
        </p:nvSpPr>
        <p:spPr bwMode="auto">
          <a:xfrm>
            <a:off x="5035870" y="1498026"/>
            <a:ext cx="6584629" cy="4771012"/>
          </a:xfrm>
          <a:prstGeom prst="roundRect">
            <a:avLst>
              <a:gd name="adj" fmla="val 2500"/>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cxnSp>
        <p:nvCxnSpPr>
          <p:cNvPr id="14" name="Straight Connector 13">
            <a:extLst>
              <a:ext uri="{FF2B5EF4-FFF2-40B4-BE49-F238E27FC236}">
                <a16:creationId xmlns:a16="http://schemas.microsoft.com/office/drawing/2014/main" id="{F84121D8-A3DD-531A-BDA2-C1065F721EAB}"/>
              </a:ext>
              <a:ext uri="{C183D7F6-B498-43B3-948B-1728B52AA6E4}">
                <adec:decorative xmlns:adec="http://schemas.microsoft.com/office/drawing/2017/decorative" val="1"/>
              </a:ext>
            </a:extLst>
          </p:cNvPr>
          <p:cNvCxnSpPr>
            <a:cxnSpLocks/>
          </p:cNvCxnSpPr>
          <p:nvPr/>
        </p:nvCxnSpPr>
        <p:spPr>
          <a:xfrm>
            <a:off x="856008" y="1492304"/>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ounded Rectangle 24_1">
            <a:extLst>
              <a:ext uri="{FF2B5EF4-FFF2-40B4-BE49-F238E27FC236}">
                <a16:creationId xmlns:a16="http://schemas.microsoft.com/office/drawing/2014/main" id="{71D5330B-D1A0-AE47-1453-CB01785DA4ED}"/>
              </a:ext>
              <a:ext uri="{C183D7F6-B498-43B3-948B-1728B52AA6E4}">
                <adec:decorative xmlns:adec="http://schemas.microsoft.com/office/drawing/2017/decorative" val="1"/>
              </a:ext>
            </a:extLst>
          </p:cNvPr>
          <p:cNvSpPr>
            <a:spLocks/>
          </p:cNvSpPr>
          <p:nvPr/>
        </p:nvSpPr>
        <p:spPr bwMode="auto">
          <a:xfrm>
            <a:off x="588263" y="1492303"/>
            <a:ext cx="4248791" cy="4776735"/>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21" name="TextBox 20">
            <a:extLst>
              <a:ext uri="{FF2B5EF4-FFF2-40B4-BE49-F238E27FC236}">
                <a16:creationId xmlns:a16="http://schemas.microsoft.com/office/drawing/2014/main" id="{FD043314-AA7E-C5DD-80A3-8CDBC951009F}"/>
              </a:ext>
              <a:ext uri="{C183D7F6-B498-43B3-948B-1728B52AA6E4}">
                <adec:decorative xmlns:adec="http://schemas.microsoft.com/office/drawing/2017/decorative" val="0"/>
              </a:ext>
            </a:extLst>
          </p:cNvPr>
          <p:cNvSpPr txBox="1">
            <a:spLocks/>
          </p:cNvSpPr>
          <p:nvPr/>
        </p:nvSpPr>
        <p:spPr>
          <a:xfrm>
            <a:off x="763048" y="2783694"/>
            <a:ext cx="3899221" cy="3252172"/>
          </a:xfrm>
          <a:prstGeom prst="rect">
            <a:avLst/>
          </a:prstGeom>
          <a:noFill/>
        </p:spPr>
        <p:txBody>
          <a:bodyPr vert="horz" wrap="square" lIns="0" tIns="0" rIns="0" bIns="0" rtlCol="0" anchor="t">
            <a:spAutoFit/>
          </a:bodyPr>
          <a:lstStyle/>
          <a:p>
            <a:pPr>
              <a:spcAft>
                <a:spcPts val="1600"/>
              </a:spcAft>
            </a:pPr>
            <a:r>
              <a:rPr lang="en-US" sz="1800" dirty="0"/>
              <a:t>I have an idea that I want to work on for this project and I will provide some bullet points. Can you help me create a paragraph with a travel marketing tone and embellish on details that really bring this idea to life?</a:t>
            </a:r>
          </a:p>
          <a:p>
            <a:pPr>
              <a:spcAft>
                <a:spcPts val="1200"/>
              </a:spcAft>
            </a:pPr>
            <a:r>
              <a:rPr lang="en-US" sz="1800" dirty="0"/>
              <a:t>It should capture the following points. Do not give this destination a name. Focus on what makes this destination unique. We will brand and name this experience later</a:t>
            </a:r>
          </a:p>
        </p:txBody>
      </p:sp>
      <p:sp>
        <p:nvSpPr>
          <p:cNvPr id="10" name="Text Placeholder 3">
            <a:extLst>
              <a:ext uri="{FF2B5EF4-FFF2-40B4-BE49-F238E27FC236}">
                <a16:creationId xmlns:a16="http://schemas.microsoft.com/office/drawing/2014/main" id="{4540410C-BCC9-1C30-BAF2-B9780B6EED53}"/>
              </a:ext>
              <a:ext uri="{C183D7F6-B498-43B3-948B-1728B52AA6E4}">
                <adec:decorative xmlns:adec="http://schemas.microsoft.com/office/drawing/2017/decorative" val="0"/>
              </a:ext>
            </a:extLst>
          </p:cNvPr>
          <p:cNvSpPr txBox="1">
            <a:spLocks/>
          </p:cNvSpPr>
          <p:nvPr/>
        </p:nvSpPr>
        <p:spPr>
          <a:xfrm>
            <a:off x="5158345" y="1680908"/>
            <a:ext cx="6339679" cy="1872307"/>
          </a:xfrm>
          <a:prstGeom prst="rect">
            <a:avLst/>
          </a:prstGeom>
        </p:spPr>
        <p:txBody>
          <a:bodyPr vert="horz" wrap="square" lIns="0" tIns="0" rIns="0" bIns="0" rtlCol="0">
            <a:spAutoFit/>
          </a:bodyPr>
          <a:lstStyle>
            <a:lvl1pPr marL="137160" marR="0" indent="-137160" algn="l" defTabSz="932742" rtl="0" eaLnBrk="1" fontAlgn="auto" latinLnBrk="0" hangingPunct="1">
              <a:lnSpc>
                <a:spcPct val="110000"/>
              </a:lnSpc>
              <a:spcBef>
                <a:spcPts val="0"/>
              </a:spcBef>
              <a:spcAft>
                <a:spcPts val="1200"/>
              </a:spcAft>
              <a:buClrTx/>
              <a:buSzPct val="90000"/>
              <a:buFont typeface="Arial" panose="020B0604020202020204" pitchFamily="34" charset="0"/>
              <a:buChar char="•"/>
              <a:tabLst/>
              <a:defRPr sz="1800" kern="1200" spc="0" baseline="0">
                <a:solidFill>
                  <a:schemeClr val="tx1"/>
                </a:solidFill>
                <a:latin typeface="+mn-lt"/>
                <a:ea typeface="+mn-ea"/>
                <a:cs typeface="Segoe UI" panose="020B05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2400" indent="-152400">
              <a:lnSpc>
                <a:spcPct val="100000"/>
              </a:lnSpc>
              <a:spcAft>
                <a:spcPts val="800"/>
              </a:spcAft>
              <a:buClr>
                <a:schemeClr val="tx1"/>
              </a:buClr>
              <a:buSzPct val="100000"/>
            </a:pPr>
            <a:r>
              <a:rPr lang="en-US" sz="1400">
                <a:cs typeface="+mn-cs"/>
              </a:rPr>
              <a:t>New destination experience</a:t>
            </a:r>
          </a:p>
          <a:p>
            <a:pPr marL="152400" indent="-152400">
              <a:lnSpc>
                <a:spcPct val="100000"/>
              </a:lnSpc>
              <a:spcAft>
                <a:spcPts val="1800"/>
              </a:spcAft>
              <a:buClr>
                <a:schemeClr val="tx1"/>
              </a:buClr>
              <a:buSzPct val="100000"/>
            </a:pPr>
            <a:r>
              <a:rPr lang="en-US" sz="1400">
                <a:solidFill>
                  <a:schemeClr val="accent3">
                    <a:lumMod val="75000"/>
                  </a:schemeClr>
                </a:solidFill>
                <a:latin typeface="+mj-lt"/>
                <a:cs typeface="+mn-cs"/>
              </a:rPr>
              <a:t>Cozy, secluded restaurant located deep in the woods</a:t>
            </a:r>
          </a:p>
          <a:p>
            <a:pPr marL="152400" indent="-152400">
              <a:lnSpc>
                <a:spcPct val="100000"/>
              </a:lnSpc>
              <a:spcAft>
                <a:spcPts val="1800"/>
              </a:spcAft>
              <a:buClr>
                <a:schemeClr val="tx1"/>
              </a:buClr>
              <a:buSzPct val="100000"/>
            </a:pPr>
            <a:r>
              <a:rPr lang="en-US" sz="1400">
                <a:cs typeface="+mn-cs"/>
              </a:rPr>
              <a:t>This </a:t>
            </a:r>
            <a:r>
              <a:rPr lang="en-US" sz="1400">
                <a:solidFill>
                  <a:schemeClr val="accent3">
                    <a:lumMod val="75000"/>
                  </a:schemeClr>
                </a:solidFill>
                <a:latin typeface="+mj-lt"/>
                <a:cs typeface="+mn-cs"/>
              </a:rPr>
              <a:t>restaurant</a:t>
            </a:r>
            <a:r>
              <a:rPr lang="en-US" sz="1400">
                <a:cs typeface="+mn-cs"/>
              </a:rPr>
              <a:t> is </a:t>
            </a:r>
            <a:r>
              <a:rPr lang="en-US" sz="1400">
                <a:solidFill>
                  <a:schemeClr val="accent3">
                    <a:lumMod val="75000"/>
                  </a:schemeClr>
                </a:solidFill>
                <a:latin typeface="+mj-lt"/>
                <a:cs typeface="+mn-cs"/>
              </a:rPr>
              <a:t>high above the ground and built into the branches of a tree </a:t>
            </a:r>
          </a:p>
          <a:p>
            <a:pPr marL="152400" indent="-152400">
              <a:lnSpc>
                <a:spcPct val="100000"/>
              </a:lnSpc>
              <a:spcAft>
                <a:spcPts val="1800"/>
              </a:spcAft>
              <a:buClr>
                <a:schemeClr val="tx1"/>
              </a:buClr>
              <a:buSzPct val="100000"/>
            </a:pPr>
            <a:r>
              <a:rPr lang="en-US" sz="1400">
                <a:cs typeface="+mn-cs"/>
              </a:rPr>
              <a:t>Thematically, it’s </a:t>
            </a:r>
            <a:r>
              <a:rPr lang="en-US" sz="1400">
                <a:solidFill>
                  <a:schemeClr val="accent3">
                    <a:lumMod val="75000"/>
                  </a:schemeClr>
                </a:solidFill>
                <a:latin typeface="+mj-lt"/>
                <a:cs typeface="+mn-cs"/>
              </a:rPr>
              <a:t>organic nature </a:t>
            </a:r>
            <a:r>
              <a:rPr lang="en-US" sz="1400">
                <a:cs typeface="+mn-cs"/>
              </a:rPr>
              <a:t>meets </a:t>
            </a:r>
            <a:r>
              <a:rPr lang="en-US" sz="1400">
                <a:solidFill>
                  <a:schemeClr val="accent3">
                    <a:lumMod val="75000"/>
                  </a:schemeClr>
                </a:solidFill>
                <a:latin typeface="+mj-lt"/>
                <a:cs typeface="+mn-cs"/>
              </a:rPr>
              <a:t>invitation-only destination</a:t>
            </a:r>
          </a:p>
          <a:p>
            <a:pPr marL="152400" indent="-152400">
              <a:lnSpc>
                <a:spcPct val="100000"/>
              </a:lnSpc>
              <a:spcAft>
                <a:spcPts val="1800"/>
              </a:spcAft>
              <a:buClr>
                <a:schemeClr val="tx1"/>
              </a:buClr>
              <a:buSzPct val="100000"/>
            </a:pPr>
            <a:r>
              <a:rPr lang="en-US" sz="1400">
                <a:solidFill>
                  <a:schemeClr val="accent3">
                    <a:lumMod val="75000"/>
                  </a:schemeClr>
                </a:solidFill>
                <a:latin typeface="+mj-lt"/>
                <a:cs typeface="+mn-cs"/>
              </a:rPr>
              <a:t>Mysterious and hidden</a:t>
            </a:r>
          </a:p>
        </p:txBody>
      </p:sp>
      <p:sp>
        <p:nvSpPr>
          <p:cNvPr id="8" name="TextBox 7">
            <a:extLst>
              <a:ext uri="{FF2B5EF4-FFF2-40B4-BE49-F238E27FC236}">
                <a16:creationId xmlns:a16="http://schemas.microsoft.com/office/drawing/2014/main" id="{67069FF5-FA2F-8EEC-63BC-4341C9D84BBA}"/>
              </a:ext>
              <a:ext uri="{C183D7F6-B498-43B3-948B-1728B52AA6E4}">
                <adec:decorative xmlns:adec="http://schemas.microsoft.com/office/drawing/2017/decorative" val="0"/>
              </a:ext>
            </a:extLst>
          </p:cNvPr>
          <p:cNvSpPr txBox="1"/>
          <p:nvPr/>
        </p:nvSpPr>
        <p:spPr>
          <a:xfrm>
            <a:off x="5320071" y="2235400"/>
            <a:ext cx="682879" cy="153888"/>
          </a:xfrm>
          <a:prstGeom prst="rect">
            <a:avLst/>
          </a:prstGeom>
          <a:noFill/>
        </p:spPr>
        <p:txBody>
          <a:bodyPr wrap="none" lIns="0" tIns="0" rIns="0" bIns="0" rtlCol="0" anchor="ctr">
            <a:spAutoFit/>
          </a:bodyPr>
          <a:lstStyle/>
          <a:p>
            <a:pPr defTabSz="932742">
              <a:spcBef>
                <a:spcPct val="0"/>
              </a:spcBef>
              <a:buSzPct val="90000"/>
            </a:pPr>
            <a:r>
              <a:rPr lang="en-US" sz="1000">
                <a:ln w="3175">
                  <a:noFill/>
                </a:ln>
                <a:gradFill flip="none" rotWithShape="1">
                  <a:gsLst>
                    <a:gs pos="0">
                      <a:schemeClr val="accent1"/>
                    </a:gs>
                    <a:gs pos="100000">
                      <a:schemeClr val="accent2"/>
                    </a:gs>
                  </a:gsLst>
                  <a:lin ang="10800000" scaled="1"/>
                  <a:tileRect/>
                </a:gradFill>
                <a:latin typeface="+mj-lt"/>
                <a:ea typeface="+mj-ea"/>
                <a:cs typeface="+mj-cs"/>
              </a:rPr>
              <a:t>(Adjectives)</a:t>
            </a:r>
          </a:p>
        </p:txBody>
      </p:sp>
      <p:sp>
        <p:nvSpPr>
          <p:cNvPr id="16" name="TextBox 15">
            <a:extLst>
              <a:ext uri="{FF2B5EF4-FFF2-40B4-BE49-F238E27FC236}">
                <a16:creationId xmlns:a16="http://schemas.microsoft.com/office/drawing/2014/main" id="{AE79146C-EAD9-4ED9-A1A1-75C0FD87CD8B}"/>
              </a:ext>
              <a:ext uri="{C183D7F6-B498-43B3-948B-1728B52AA6E4}">
                <adec:decorative xmlns:adec="http://schemas.microsoft.com/office/drawing/2017/decorative" val="0"/>
              </a:ext>
            </a:extLst>
          </p:cNvPr>
          <p:cNvSpPr txBox="1"/>
          <p:nvPr/>
        </p:nvSpPr>
        <p:spPr>
          <a:xfrm>
            <a:off x="6650894" y="2235400"/>
            <a:ext cx="392736" cy="153888"/>
          </a:xfrm>
          <a:prstGeom prst="rect">
            <a:avLst/>
          </a:prstGeom>
          <a:noFill/>
        </p:spPr>
        <p:txBody>
          <a:bodyPr wrap="none" lIns="0" tIns="0" rIns="0" bIns="0" rtlCol="0" anchor="ctr">
            <a:spAutoFit/>
          </a:bodyPr>
          <a:lstStyle/>
          <a:p>
            <a:pPr defTabSz="932742">
              <a:spcBef>
                <a:spcPct val="0"/>
              </a:spcBef>
              <a:buSzPct val="90000"/>
            </a:pPr>
            <a:r>
              <a:rPr lang="en-US" sz="1000" dirty="0">
                <a:ln w="3175">
                  <a:noFill/>
                </a:ln>
                <a:gradFill flip="none" rotWithShape="1">
                  <a:gsLst>
                    <a:gs pos="0">
                      <a:schemeClr val="accent1"/>
                    </a:gs>
                    <a:gs pos="100000">
                      <a:schemeClr val="accent2"/>
                    </a:gs>
                  </a:gsLst>
                  <a:lin ang="10800000" scaled="1"/>
                  <a:tileRect/>
                </a:gradFill>
                <a:latin typeface="+mj-lt"/>
                <a:ea typeface="+mj-ea"/>
                <a:cs typeface="+mj-cs"/>
              </a:rPr>
              <a:t>(Place)</a:t>
            </a:r>
          </a:p>
        </p:txBody>
      </p:sp>
      <p:sp>
        <p:nvSpPr>
          <p:cNvPr id="17" name="TextBox 16">
            <a:extLst>
              <a:ext uri="{FF2B5EF4-FFF2-40B4-BE49-F238E27FC236}">
                <a16:creationId xmlns:a16="http://schemas.microsoft.com/office/drawing/2014/main" id="{EE6227D8-CAD8-70B7-C9B5-28A12B266A02}"/>
              </a:ext>
              <a:ext uri="{C183D7F6-B498-43B3-948B-1728B52AA6E4}">
                <adec:decorative xmlns:adec="http://schemas.microsoft.com/office/drawing/2017/decorative" val="0"/>
              </a:ext>
            </a:extLst>
          </p:cNvPr>
          <p:cNvSpPr txBox="1"/>
          <p:nvPr/>
        </p:nvSpPr>
        <p:spPr>
          <a:xfrm>
            <a:off x="8013497" y="2235400"/>
            <a:ext cx="586699" cy="153888"/>
          </a:xfrm>
          <a:prstGeom prst="rect">
            <a:avLst/>
          </a:prstGeom>
          <a:noFill/>
        </p:spPr>
        <p:txBody>
          <a:bodyPr wrap="none" lIns="0" tIns="0" rIns="0" bIns="0" rtlCol="0" anchor="ctr">
            <a:spAutoFit/>
          </a:bodyPr>
          <a:lstStyle/>
          <a:p>
            <a:pPr defTabSz="932742">
              <a:spcBef>
                <a:spcPct val="0"/>
              </a:spcBef>
              <a:buSzPct val="90000"/>
            </a:pPr>
            <a:r>
              <a:rPr lang="en-US" sz="1000">
                <a:ln w="3175">
                  <a:noFill/>
                </a:ln>
                <a:gradFill flip="none" rotWithShape="1">
                  <a:gsLst>
                    <a:gs pos="0">
                      <a:schemeClr val="accent1"/>
                    </a:gs>
                    <a:gs pos="100000">
                      <a:schemeClr val="accent2"/>
                    </a:gs>
                  </a:gsLst>
                  <a:lin ang="10800000" scaled="1"/>
                  <a:tileRect/>
                </a:gradFill>
                <a:latin typeface="+mj-lt"/>
                <a:ea typeface="+mj-ea"/>
                <a:cs typeface="+mj-cs"/>
              </a:rPr>
              <a:t>(Location)</a:t>
            </a:r>
          </a:p>
        </p:txBody>
      </p:sp>
      <p:sp>
        <p:nvSpPr>
          <p:cNvPr id="6" name="TextBox 5">
            <a:extLst>
              <a:ext uri="{FF2B5EF4-FFF2-40B4-BE49-F238E27FC236}">
                <a16:creationId xmlns:a16="http://schemas.microsoft.com/office/drawing/2014/main" id="{C42B07FA-7631-407B-87C9-1BBB69BEDBE0}"/>
              </a:ext>
              <a:ext uri="{C183D7F6-B498-43B3-948B-1728B52AA6E4}">
                <adec:decorative xmlns:adec="http://schemas.microsoft.com/office/drawing/2017/decorative" val="0"/>
              </a:ext>
            </a:extLst>
          </p:cNvPr>
          <p:cNvSpPr txBox="1"/>
          <p:nvPr/>
        </p:nvSpPr>
        <p:spPr>
          <a:xfrm>
            <a:off x="5848207" y="2669285"/>
            <a:ext cx="392736" cy="153888"/>
          </a:xfrm>
          <a:prstGeom prst="rect">
            <a:avLst/>
          </a:prstGeom>
          <a:noFill/>
        </p:spPr>
        <p:txBody>
          <a:bodyPr wrap="square" lIns="0" tIns="0" rIns="0" bIns="0" rtlCol="0" anchor="ctr">
            <a:spAutoFit/>
          </a:bodyPr>
          <a:lstStyle/>
          <a:p>
            <a:pPr algn="ctr" defTabSz="932742">
              <a:spcBef>
                <a:spcPct val="0"/>
              </a:spcBef>
              <a:buSzPct val="90000"/>
            </a:pPr>
            <a:r>
              <a:rPr lang="en-US" sz="1000">
                <a:ln w="3175">
                  <a:noFill/>
                </a:ln>
                <a:gradFill flip="none" rotWithShape="1">
                  <a:gsLst>
                    <a:gs pos="0">
                      <a:schemeClr val="accent1"/>
                    </a:gs>
                    <a:gs pos="100000">
                      <a:schemeClr val="accent2"/>
                    </a:gs>
                  </a:gsLst>
                  <a:lin ang="10800000" scaled="1"/>
                  <a:tileRect/>
                </a:gradFill>
                <a:latin typeface="+mj-lt"/>
                <a:ea typeface="+mj-ea"/>
                <a:cs typeface="+mj-cs"/>
              </a:rPr>
              <a:t>(Place)</a:t>
            </a:r>
          </a:p>
        </p:txBody>
      </p:sp>
      <p:sp>
        <p:nvSpPr>
          <p:cNvPr id="7" name="TextBox 6">
            <a:extLst>
              <a:ext uri="{FF2B5EF4-FFF2-40B4-BE49-F238E27FC236}">
                <a16:creationId xmlns:a16="http://schemas.microsoft.com/office/drawing/2014/main" id="{A6447A3F-6715-133D-1666-B9D675ED1D74}"/>
              </a:ext>
              <a:ext uri="{C183D7F6-B498-43B3-948B-1728B52AA6E4}">
                <adec:decorative xmlns:adec="http://schemas.microsoft.com/office/drawing/2017/decorative" val="0"/>
              </a:ext>
            </a:extLst>
          </p:cNvPr>
          <p:cNvSpPr txBox="1"/>
          <p:nvPr/>
        </p:nvSpPr>
        <p:spPr>
          <a:xfrm>
            <a:off x="8034834" y="2669285"/>
            <a:ext cx="586699" cy="153888"/>
          </a:xfrm>
          <a:prstGeom prst="rect">
            <a:avLst/>
          </a:prstGeom>
          <a:noFill/>
        </p:spPr>
        <p:txBody>
          <a:bodyPr wrap="square" lIns="0" tIns="0" rIns="0" bIns="0" rtlCol="0" anchor="ctr">
            <a:spAutoFit/>
          </a:bodyPr>
          <a:lstStyle/>
          <a:p>
            <a:pPr algn="ctr" defTabSz="932742">
              <a:spcBef>
                <a:spcPct val="0"/>
              </a:spcBef>
              <a:buSzPct val="90000"/>
            </a:pPr>
            <a:r>
              <a:rPr lang="en-US" sz="1000">
                <a:ln w="3175">
                  <a:noFill/>
                </a:ln>
                <a:gradFill flip="none" rotWithShape="1">
                  <a:gsLst>
                    <a:gs pos="0">
                      <a:schemeClr val="accent1"/>
                    </a:gs>
                    <a:gs pos="100000">
                      <a:schemeClr val="accent2"/>
                    </a:gs>
                  </a:gsLst>
                  <a:lin ang="10800000" scaled="1"/>
                  <a:tileRect/>
                </a:gradFill>
                <a:latin typeface="+mj-lt"/>
                <a:ea typeface="+mj-ea"/>
                <a:cs typeface="+mj-cs"/>
              </a:rPr>
              <a:t>(Location)</a:t>
            </a:r>
          </a:p>
        </p:txBody>
      </p:sp>
      <p:sp>
        <p:nvSpPr>
          <p:cNvPr id="9" name="TextBox 8">
            <a:extLst>
              <a:ext uri="{FF2B5EF4-FFF2-40B4-BE49-F238E27FC236}">
                <a16:creationId xmlns:a16="http://schemas.microsoft.com/office/drawing/2014/main" id="{0EDF0343-23DF-1BC6-90C2-44D720F792FE}"/>
              </a:ext>
              <a:ext uri="{C183D7F6-B498-43B3-948B-1728B52AA6E4}">
                <adec:decorative xmlns:adec="http://schemas.microsoft.com/office/drawing/2017/decorative" val="0"/>
              </a:ext>
            </a:extLst>
          </p:cNvPr>
          <p:cNvSpPr txBox="1"/>
          <p:nvPr/>
        </p:nvSpPr>
        <p:spPr>
          <a:xfrm>
            <a:off x="6599585" y="3112715"/>
            <a:ext cx="1202253" cy="153888"/>
          </a:xfrm>
          <a:prstGeom prst="rect">
            <a:avLst/>
          </a:prstGeom>
          <a:noFill/>
        </p:spPr>
        <p:txBody>
          <a:bodyPr wrap="square" lIns="0" tIns="0" rIns="0" bIns="0" rtlCol="0" anchor="ctr">
            <a:spAutoFit/>
          </a:bodyPr>
          <a:lstStyle/>
          <a:p>
            <a:pPr algn="ctr" defTabSz="932742">
              <a:spcBef>
                <a:spcPct val="0"/>
              </a:spcBef>
              <a:buSzPct val="90000"/>
            </a:pPr>
            <a:r>
              <a:rPr lang="en-US" sz="1000">
                <a:ln w="3175">
                  <a:noFill/>
                </a:ln>
                <a:gradFill flip="none" rotWithShape="1">
                  <a:gsLst>
                    <a:gs pos="0">
                      <a:schemeClr val="accent1"/>
                    </a:gs>
                    <a:gs pos="100000">
                      <a:schemeClr val="accent2"/>
                    </a:gs>
                  </a:gsLst>
                  <a:lin ang="10800000" scaled="1"/>
                  <a:tileRect/>
                </a:gradFill>
                <a:latin typeface="+mj-lt"/>
                <a:ea typeface="+mj-ea"/>
                <a:cs typeface="+mj-cs"/>
              </a:rPr>
              <a:t>(Theme or aesthetic)</a:t>
            </a:r>
          </a:p>
        </p:txBody>
      </p:sp>
      <p:sp>
        <p:nvSpPr>
          <p:cNvPr id="12" name="TextBox 11">
            <a:extLst>
              <a:ext uri="{FF2B5EF4-FFF2-40B4-BE49-F238E27FC236}">
                <a16:creationId xmlns:a16="http://schemas.microsoft.com/office/drawing/2014/main" id="{50971ED5-1CA0-6CEF-4C04-33A403D374F9}"/>
              </a:ext>
              <a:ext uri="{C183D7F6-B498-43B3-948B-1728B52AA6E4}">
                <adec:decorative xmlns:adec="http://schemas.microsoft.com/office/drawing/2017/decorative" val="0"/>
              </a:ext>
            </a:extLst>
          </p:cNvPr>
          <p:cNvSpPr txBox="1"/>
          <p:nvPr/>
        </p:nvSpPr>
        <p:spPr>
          <a:xfrm>
            <a:off x="5812837" y="3561780"/>
            <a:ext cx="628378" cy="153888"/>
          </a:xfrm>
          <a:prstGeom prst="rect">
            <a:avLst/>
          </a:prstGeom>
          <a:noFill/>
        </p:spPr>
        <p:txBody>
          <a:bodyPr wrap="square" lIns="0" tIns="0" rIns="0" bIns="0" rtlCol="0">
            <a:spAutoFit/>
          </a:bodyPr>
          <a:lstStyle/>
          <a:p>
            <a:pPr algn="ctr" defTabSz="932742">
              <a:spcBef>
                <a:spcPct val="0"/>
              </a:spcBef>
              <a:buSzPct val="90000"/>
            </a:pPr>
            <a:r>
              <a:rPr lang="en-US" sz="1000">
                <a:ln w="3175">
                  <a:noFill/>
                </a:ln>
                <a:gradFill flip="none" rotWithShape="1">
                  <a:gsLst>
                    <a:gs pos="0">
                      <a:schemeClr val="accent1"/>
                    </a:gs>
                    <a:gs pos="100000">
                      <a:schemeClr val="accent2"/>
                    </a:gs>
                  </a:gsLst>
                  <a:lin ang="10800000" scaled="1"/>
                  <a:tileRect/>
                </a:gradFill>
                <a:latin typeface="+mj-lt"/>
                <a:ea typeface="+mj-ea"/>
                <a:cs typeface="+mj-cs"/>
              </a:rPr>
              <a:t>(Adjective)</a:t>
            </a:r>
          </a:p>
        </p:txBody>
      </p:sp>
      <p:graphicFrame>
        <p:nvGraphicFramePr>
          <p:cNvPr id="5" name="Table 4">
            <a:extLst>
              <a:ext uri="{FF2B5EF4-FFF2-40B4-BE49-F238E27FC236}">
                <a16:creationId xmlns:a16="http://schemas.microsoft.com/office/drawing/2014/main" id="{7B7B46E1-C40A-72AE-255B-DB3F73CA741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727816477"/>
              </p:ext>
            </p:extLst>
          </p:nvPr>
        </p:nvGraphicFramePr>
        <p:xfrm>
          <a:off x="5158345" y="3793681"/>
          <a:ext cx="6339679" cy="2423160"/>
        </p:xfrm>
        <a:graphic>
          <a:graphicData uri="http://schemas.openxmlformats.org/drawingml/2006/table">
            <a:tbl>
              <a:tblPr firstRow="1" firstCol="1" bandRow="1"/>
              <a:tblGrid>
                <a:gridCol w="2112992">
                  <a:extLst>
                    <a:ext uri="{9D8B030D-6E8A-4147-A177-3AD203B41FA5}">
                      <a16:colId xmlns:a16="http://schemas.microsoft.com/office/drawing/2014/main" val="947849522"/>
                    </a:ext>
                  </a:extLst>
                </a:gridCol>
                <a:gridCol w="2112992">
                  <a:extLst>
                    <a:ext uri="{9D8B030D-6E8A-4147-A177-3AD203B41FA5}">
                      <a16:colId xmlns:a16="http://schemas.microsoft.com/office/drawing/2014/main" val="931519616"/>
                    </a:ext>
                  </a:extLst>
                </a:gridCol>
                <a:gridCol w="2113695">
                  <a:extLst>
                    <a:ext uri="{9D8B030D-6E8A-4147-A177-3AD203B41FA5}">
                      <a16:colId xmlns:a16="http://schemas.microsoft.com/office/drawing/2014/main" val="3615563520"/>
                    </a:ext>
                  </a:extLst>
                </a:gridCol>
              </a:tblGrid>
              <a:tr h="0">
                <a:tc>
                  <a:txBody>
                    <a:bodyPr/>
                    <a:lstStyle/>
                    <a:p>
                      <a:pPr marL="0" marR="0" algn="l">
                        <a:spcAft>
                          <a:spcPts val="200"/>
                        </a:spcAft>
                        <a:tabLst>
                          <a:tab pos="1079500" algn="l"/>
                        </a:tabLst>
                      </a:pPr>
                      <a:r>
                        <a:rPr lang="en-US" sz="1200" dirty="0">
                          <a:solidFill>
                            <a:schemeClr val="tx1">
                              <a:lumMod val="95000"/>
                              <a:lumOff val="5000"/>
                            </a:schemeClr>
                          </a:solidFill>
                          <a:effectLst/>
                          <a:latin typeface="+mj-lt"/>
                        </a:rPr>
                        <a:t>Common Places</a:t>
                      </a:r>
                      <a:endParaRPr lang="en-US" sz="1200" b="0" dirty="0">
                        <a:solidFill>
                          <a:schemeClr val="tx1">
                            <a:lumMod val="95000"/>
                            <a:lumOff val="5000"/>
                          </a:schemeClr>
                        </a:solidFill>
                        <a:effectLst/>
                        <a:latin typeface="+mj-lt"/>
                        <a:ea typeface="+mj-ea"/>
                        <a:cs typeface="+mj-cs"/>
                      </a:endParaRPr>
                    </a:p>
                  </a:txBody>
                  <a:tcPr anchor="ctr">
                    <a:lnL w="12700" cmpd="sng">
                      <a:noFill/>
                      <a:prstDash val="solid"/>
                    </a:lnL>
                    <a:lnR w="6350" cap="flat" cmpd="sng" algn="ctr">
                      <a:solidFill>
                        <a:schemeClr val="bg1">
                          <a:lumMod val="85000"/>
                        </a:schemeClr>
                      </a:solidFill>
                      <a:prstDash val="solid"/>
                      <a:round/>
                      <a:headEnd type="none" w="med" len="med"/>
                      <a:tailEnd type="none" w="med" len="med"/>
                    </a:lnR>
                    <a:lnT w="12700" cmpd="sng">
                      <a:noFill/>
                      <a:prstDash val="soli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algn="l">
                        <a:spcAft>
                          <a:spcPts val="200"/>
                        </a:spcAft>
                        <a:tabLst>
                          <a:tab pos="1079500" algn="l"/>
                        </a:tabLst>
                      </a:pPr>
                      <a:r>
                        <a:rPr lang="en-US" sz="1200" dirty="0">
                          <a:solidFill>
                            <a:schemeClr val="tx1"/>
                          </a:solidFill>
                          <a:effectLst/>
                          <a:latin typeface="+mj-lt"/>
                        </a:rPr>
                        <a:t>Theme or Aesthetic</a:t>
                      </a:r>
                      <a:endParaRPr lang="en-US" sz="1200" b="0" dirty="0">
                        <a:solidFill>
                          <a:schemeClr val="tx1"/>
                        </a:solidFill>
                        <a:effectLst/>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prstDash val="soli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algn="l">
                        <a:spcAft>
                          <a:spcPts val="200"/>
                        </a:spcAft>
                        <a:tabLst>
                          <a:tab pos="1079500" algn="l"/>
                        </a:tabLst>
                      </a:pPr>
                      <a:r>
                        <a:rPr lang="en-US" sz="1200" dirty="0">
                          <a:solidFill>
                            <a:schemeClr val="tx1"/>
                          </a:solidFill>
                          <a:effectLst/>
                          <a:latin typeface="+mj-lt"/>
                        </a:rPr>
                        <a:t>Location</a:t>
                      </a:r>
                      <a:endParaRPr lang="en-US" sz="1200" b="0" dirty="0">
                        <a:solidFill>
                          <a:schemeClr val="tx1"/>
                        </a:solidFill>
                        <a:effectLst/>
                        <a:latin typeface="+mj-lt"/>
                        <a:ea typeface="+mj-ea"/>
                        <a:cs typeface="+mj-cs"/>
                      </a:endParaRPr>
                    </a:p>
                  </a:txBody>
                  <a:tcPr anchor="ctr">
                    <a:lnL w="6350" cap="flat" cmpd="sng" algn="ctr">
                      <a:solidFill>
                        <a:schemeClr val="bg1">
                          <a:lumMod val="85000"/>
                        </a:schemeClr>
                      </a:solidFill>
                      <a:prstDash val="solid"/>
                      <a:round/>
                      <a:headEnd type="none" w="med" len="med"/>
                      <a:tailEnd type="none" w="med" len="med"/>
                    </a:lnL>
                    <a:lnR w="12700" cmpd="sng">
                      <a:noFill/>
                      <a:prstDash val="solid"/>
                    </a:lnR>
                    <a:lnT w="12700" cmpd="sng">
                      <a:noFill/>
                      <a:prstDash val="soli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364435646"/>
                  </a:ext>
                </a:extLst>
              </a:tr>
              <a:tr h="0">
                <a:tc>
                  <a:txBody>
                    <a:bodyPr/>
                    <a:lstStyle/>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Library</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School</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Coffee shop</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Amusement park</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Museum</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Beach</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Mall</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Farm</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Castle</a:t>
                      </a:r>
                    </a:p>
                    <a:p>
                      <a:pPr marL="152400" marR="0" lvl="0" indent="-152400" algn="l">
                        <a:spcAft>
                          <a:spcPts val="200"/>
                        </a:spcAft>
                        <a:buSzPct val="100000"/>
                        <a:buFont typeface="Arial" panose="020B0604020202020204" pitchFamily="34" charset="0"/>
                        <a:buChar char="•"/>
                        <a:tabLst>
                          <a:tab pos="1079500" algn="l"/>
                        </a:tabLst>
                      </a:pPr>
                      <a:r>
                        <a:rPr lang="en-US" sz="1200">
                          <a:solidFill>
                            <a:schemeClr val="tx1"/>
                          </a:solidFill>
                          <a:effectLst/>
                        </a:rPr>
                        <a:t>Treehouse</a:t>
                      </a:r>
                      <a:endParaRPr lang="en-US" sz="1200" b="0">
                        <a:solidFill>
                          <a:schemeClr val="tx1"/>
                        </a:solidFill>
                        <a:effectLst/>
                        <a:latin typeface="+mn-lt"/>
                        <a:ea typeface="+mn-ea"/>
                        <a:cs typeface="+mn-cs"/>
                      </a:endParaRPr>
                    </a:p>
                  </a:txBody>
                  <a:tcPr anchor="ctr">
                    <a:lnL w="12700" cmpd="sng">
                      <a:noFill/>
                      <a:prstDash val="soli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Steampunk</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Cyberpunk</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Vintage</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Minimalist</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Rustic</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Fairy tale </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Industrial</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Tropical</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Space-age</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a:solidFill>
                            <a:schemeClr val="tx1"/>
                          </a:solidFill>
                          <a:effectLst/>
                          <a:latin typeface="+mn-lt"/>
                          <a:ea typeface="+mn-ea"/>
                          <a:cs typeface="+mn-cs"/>
                        </a:rPr>
                        <a:t>Art Deco</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On a mountain peak</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In a desert oasis</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Inside a volcano</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On a floating island</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In a bustling city</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In a snowy tundra</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On a pirate ship</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In a magical forest</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On another planet</a:t>
                      </a:r>
                    </a:p>
                    <a:p>
                      <a:pPr marL="152400" marR="0" lvl="0" indent="-152400" algn="l" defTabSz="932742" rtl="0" eaLnBrk="1" latinLnBrk="0" hangingPunct="1">
                        <a:spcAft>
                          <a:spcPts val="200"/>
                        </a:spcAft>
                        <a:buSzPct val="100000"/>
                        <a:buFont typeface="Arial" panose="020B0604020202020204" pitchFamily="34" charset="0"/>
                        <a:buChar char="•"/>
                        <a:tabLst>
                          <a:tab pos="457200" algn="l"/>
                          <a:tab pos="1079500" algn="l"/>
                        </a:tabLst>
                      </a:pPr>
                      <a:r>
                        <a:rPr lang="en-US" sz="1200" kern="1200" dirty="0">
                          <a:solidFill>
                            <a:schemeClr val="tx1"/>
                          </a:solidFill>
                          <a:effectLst/>
                          <a:latin typeface="+mn-lt"/>
                          <a:ea typeface="+mn-ea"/>
                          <a:cs typeface="+mn-cs"/>
                        </a:rPr>
                        <a:t>In a hidden cave</a:t>
                      </a:r>
                    </a:p>
                  </a:txBody>
                  <a:tcPr anchor="ctr">
                    <a:lnL w="6350" cap="flat" cmpd="sng" algn="ctr">
                      <a:solidFill>
                        <a:schemeClr val="bg1">
                          <a:lumMod val="85000"/>
                        </a:schemeClr>
                      </a:solidFill>
                      <a:prstDash val="solid"/>
                      <a:round/>
                      <a:headEnd type="none" w="med" len="med"/>
                      <a:tailEnd type="none" w="med" len="med"/>
                    </a:lnL>
                    <a:lnR w="12700" cmpd="sng">
                      <a:noFill/>
                      <a:prstDash val="solid"/>
                    </a:lnR>
                    <a:lnT w="6350"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8864285"/>
                  </a:ext>
                </a:extLst>
              </a:tr>
            </a:tbl>
          </a:graphicData>
        </a:graphic>
      </p:graphicFrame>
      <p:pic>
        <p:nvPicPr>
          <p:cNvPr id="32" name="Picture 31">
            <a:extLst>
              <a:ext uri="{FF2B5EF4-FFF2-40B4-BE49-F238E27FC236}">
                <a16:creationId xmlns:a16="http://schemas.microsoft.com/office/drawing/2014/main" id="{E5252D84-3F14-7E7C-1B48-FFC66504884C}"/>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22" name="Freeform: Shape 21">
            <a:extLst>
              <a:ext uri="{FF2B5EF4-FFF2-40B4-BE49-F238E27FC236}">
                <a16:creationId xmlns:a16="http://schemas.microsoft.com/office/drawing/2014/main" id="{34EAA4AD-0354-ED5E-DE98-754D0F34B5CD}"/>
              </a:ext>
              <a:ext uri="{C183D7F6-B498-43B3-948B-1728B52AA6E4}">
                <adec:decorative xmlns:adec="http://schemas.microsoft.com/office/drawing/2017/decorative" val="1"/>
              </a:ext>
            </a:extLst>
          </p:cNvPr>
          <p:cNvSpPr>
            <a:spLocks/>
          </p:cNvSpPr>
          <p:nvPr/>
        </p:nvSpPr>
        <p:spPr bwMode="auto">
          <a:xfrm>
            <a:off x="1032379" y="1492304"/>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grpSp>
        <p:nvGrpSpPr>
          <p:cNvPr id="23" name="Group 22">
            <a:extLst>
              <a:ext uri="{FF2B5EF4-FFF2-40B4-BE49-F238E27FC236}">
                <a16:creationId xmlns:a16="http://schemas.microsoft.com/office/drawing/2014/main" id="{147F4A5C-7B78-12A9-A5E1-BEED9195BA6E}"/>
              </a:ext>
              <a:ext uri="{C183D7F6-B498-43B3-948B-1728B52AA6E4}">
                <adec:decorative xmlns:adec="http://schemas.microsoft.com/office/drawing/2017/decorative" val="1"/>
              </a:ext>
            </a:extLst>
          </p:cNvPr>
          <p:cNvGrpSpPr>
            <a:grpSpLocks/>
          </p:cNvGrpSpPr>
          <p:nvPr/>
        </p:nvGrpSpPr>
        <p:grpSpPr>
          <a:xfrm>
            <a:off x="786379" y="1759662"/>
            <a:ext cx="736979" cy="731926"/>
            <a:chOff x="547424" y="4293480"/>
            <a:chExt cx="640026" cy="657416"/>
          </a:xfrm>
        </p:grpSpPr>
        <p:grpSp>
          <p:nvGrpSpPr>
            <p:cNvPr id="24" name="Group 23">
              <a:extLst>
                <a:ext uri="{FF2B5EF4-FFF2-40B4-BE49-F238E27FC236}">
                  <a16:creationId xmlns:a16="http://schemas.microsoft.com/office/drawing/2014/main" id="{AF04172F-6BD3-86CE-56FB-F515CCF923CF}"/>
                </a:ext>
              </a:extLst>
            </p:cNvPr>
            <p:cNvGrpSpPr/>
            <p:nvPr/>
          </p:nvGrpSpPr>
          <p:grpSpPr>
            <a:xfrm>
              <a:off x="547424" y="4293480"/>
              <a:ext cx="640026" cy="657416"/>
              <a:chOff x="987658" y="5065483"/>
              <a:chExt cx="1169054" cy="1200820"/>
            </a:xfrm>
          </p:grpSpPr>
          <p:grpSp>
            <p:nvGrpSpPr>
              <p:cNvPr id="26" name="Group 25">
                <a:extLst>
                  <a:ext uri="{FF2B5EF4-FFF2-40B4-BE49-F238E27FC236}">
                    <a16:creationId xmlns:a16="http://schemas.microsoft.com/office/drawing/2014/main" id="{D589EC02-4EF5-8DF6-BF3F-CDC138F417F9}"/>
                  </a:ext>
                </a:extLst>
              </p:cNvPr>
              <p:cNvGrpSpPr/>
              <p:nvPr/>
            </p:nvGrpSpPr>
            <p:grpSpPr>
              <a:xfrm>
                <a:off x="987658" y="5065483"/>
                <a:ext cx="1169054" cy="1200820"/>
                <a:chOff x="6349393" y="1711575"/>
                <a:chExt cx="5590022" cy="5674618"/>
              </a:xfrm>
            </p:grpSpPr>
            <p:sp>
              <p:nvSpPr>
                <p:cNvPr id="29" name="Rounded Rectangle 3_1">
                  <a:extLst>
                    <a:ext uri="{FF2B5EF4-FFF2-40B4-BE49-F238E27FC236}">
                      <a16:creationId xmlns:a16="http://schemas.microsoft.com/office/drawing/2014/main" id="{19E0ECCD-813D-07EF-9697-AECDFD027A15}"/>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0" name="Rounded Rectangle 3_1">
                  <a:extLst>
                    <a:ext uri="{FF2B5EF4-FFF2-40B4-BE49-F238E27FC236}">
                      <a16:creationId xmlns:a16="http://schemas.microsoft.com/office/drawing/2014/main" id="{F2507F9B-EFE8-1DEC-3526-776AC99FAE75}"/>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27" name="Rounded Rectangle 3_1">
                <a:extLst>
                  <a:ext uri="{FF2B5EF4-FFF2-40B4-BE49-F238E27FC236}">
                    <a16:creationId xmlns:a16="http://schemas.microsoft.com/office/drawing/2014/main" id="{949F987B-753D-B0F9-E829-3F3535BDB6B4}"/>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8" name="Rounded Rectangle 24_1">
                <a:extLst>
                  <a:ext uri="{FF2B5EF4-FFF2-40B4-BE49-F238E27FC236}">
                    <a16:creationId xmlns:a16="http://schemas.microsoft.com/office/drawing/2014/main" id="{1D83D8A7-AB90-A945-F34C-EA9419E0DCDD}"/>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5" name="Oval 24">
              <a:extLst>
                <a:ext uri="{FF2B5EF4-FFF2-40B4-BE49-F238E27FC236}">
                  <a16:creationId xmlns:a16="http://schemas.microsoft.com/office/drawing/2014/main" id="{1E34A4DD-799D-2B68-CAC6-CEA4AA100059}"/>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grpSp>
      <p:sp>
        <p:nvSpPr>
          <p:cNvPr id="35" name="people_11">
            <a:extLst>
              <a:ext uri="{FF2B5EF4-FFF2-40B4-BE49-F238E27FC236}">
                <a16:creationId xmlns:a16="http://schemas.microsoft.com/office/drawing/2014/main" id="{B230502D-0184-4983-82E7-830B7484E891}"/>
              </a:ext>
              <a:ext uri="{C183D7F6-B498-43B3-948B-1728B52AA6E4}">
                <adec:decorative xmlns:adec="http://schemas.microsoft.com/office/drawing/2017/decorative" val="1"/>
              </a:ext>
            </a:extLst>
          </p:cNvPr>
          <p:cNvSpPr>
            <a:spLocks noChangeAspect="1" noEditPoints="1"/>
          </p:cNvSpPr>
          <p:nvPr/>
        </p:nvSpPr>
        <p:spPr bwMode="auto">
          <a:xfrm>
            <a:off x="1000748" y="1977621"/>
            <a:ext cx="308240" cy="296008"/>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r>
              <a:rPr lang="en-US" sz="1800" kern="0">
                <a:solidFill>
                  <a:srgbClr val="000000"/>
                </a:solidFill>
                <a:latin typeface="Segoe UI"/>
              </a:rPr>
              <a:t> </a:t>
            </a:r>
          </a:p>
        </p:txBody>
      </p:sp>
      <p:sp>
        <p:nvSpPr>
          <p:cNvPr id="3" name="TextBox 2">
            <a:extLst>
              <a:ext uri="{FF2B5EF4-FFF2-40B4-BE49-F238E27FC236}">
                <a16:creationId xmlns:a16="http://schemas.microsoft.com/office/drawing/2014/main" id="{BE11568D-FFE6-4223-712B-E56739924B38}"/>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33645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BE532ACD-179B-920B-3E2F-50F7AD20CE95}"/>
              </a:ext>
              <a:ext uri="{C183D7F6-B498-43B3-948B-1728B52AA6E4}">
                <adec:decorative xmlns:adec="http://schemas.microsoft.com/office/drawing/2017/decorative" val="1"/>
              </a:ext>
            </a:extLst>
          </p:cNvPr>
          <p:cNvCxnSpPr>
            <a:cxnSpLocks/>
          </p:cNvCxnSpPr>
          <p:nvPr/>
        </p:nvCxnSpPr>
        <p:spPr>
          <a:xfrm>
            <a:off x="838492" y="1193228"/>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5CC8C2-E315-4D55-D458-F23CFF8C12CF}"/>
              </a:ext>
              <a:ext uri="{C183D7F6-B498-43B3-948B-1728B52AA6E4}">
                <adec:decorative xmlns:adec="http://schemas.microsoft.com/office/drawing/2017/decorative" val="0"/>
              </a:ext>
            </a:extLst>
          </p:cNvPr>
          <p:cNvSpPr>
            <a:spLocks noGrp="1"/>
          </p:cNvSpPr>
          <p:nvPr>
            <p:ph type="title"/>
          </p:nvPr>
        </p:nvSpPr>
        <p:spPr>
          <a:xfrm>
            <a:off x="588263" y="457200"/>
            <a:ext cx="11018520" cy="492443"/>
          </a:xfrm>
        </p:spPr>
        <p:txBody>
          <a:bodyPr/>
          <a:lstStyle/>
          <a:p>
            <a:r>
              <a:rPr lang="en-US" dirty="0">
                <a:ea typeface="+mj-ea"/>
                <a:cs typeface="+mj-cs"/>
              </a:rPr>
              <a:t>Unit 3: Create your hero image</a:t>
            </a:r>
          </a:p>
        </p:txBody>
      </p:sp>
      <p:pic>
        <p:nvPicPr>
          <p:cNvPr id="13" name="Picture 12">
            <a:extLst>
              <a:ext uri="{FF2B5EF4-FFF2-40B4-BE49-F238E27FC236}">
                <a16:creationId xmlns:a16="http://schemas.microsoft.com/office/drawing/2014/main" id="{0B1B0D0B-B9F4-27BD-D151-3BFB79FE48D9}"/>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14" name="Rounded Rectangle 24_1">
            <a:extLst>
              <a:ext uri="{FF2B5EF4-FFF2-40B4-BE49-F238E27FC236}">
                <a16:creationId xmlns:a16="http://schemas.microsoft.com/office/drawing/2014/main" id="{00415E18-B9A2-A11D-E211-ED89471D3A90}"/>
              </a:ext>
              <a:ext uri="{C183D7F6-B498-43B3-948B-1728B52AA6E4}">
                <adec:decorative xmlns:adec="http://schemas.microsoft.com/office/drawing/2017/decorative" val="1"/>
              </a:ext>
            </a:extLst>
          </p:cNvPr>
          <p:cNvSpPr>
            <a:spLocks/>
          </p:cNvSpPr>
          <p:nvPr/>
        </p:nvSpPr>
        <p:spPr bwMode="auto">
          <a:xfrm>
            <a:off x="588262" y="1193228"/>
            <a:ext cx="6224018" cy="5075810"/>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5" name="Freeform: Shape 14">
            <a:extLst>
              <a:ext uri="{FF2B5EF4-FFF2-40B4-BE49-F238E27FC236}">
                <a16:creationId xmlns:a16="http://schemas.microsoft.com/office/drawing/2014/main" id="{8A1EC9C0-47D1-8990-D2DA-34232AE46950}"/>
              </a:ext>
              <a:ext uri="{C183D7F6-B498-43B3-948B-1728B52AA6E4}">
                <adec:decorative xmlns:adec="http://schemas.microsoft.com/office/drawing/2017/decorative" val="1"/>
              </a:ext>
            </a:extLst>
          </p:cNvPr>
          <p:cNvSpPr>
            <a:spLocks/>
          </p:cNvSpPr>
          <p:nvPr/>
        </p:nvSpPr>
        <p:spPr bwMode="auto">
          <a:xfrm>
            <a:off x="6979920" y="1193228"/>
            <a:ext cx="5212080" cy="5075811"/>
          </a:xfrm>
          <a:custGeom>
            <a:avLst/>
            <a:gdLst>
              <a:gd name="connsiteX0" fmla="*/ 181024 w 5212080"/>
              <a:gd name="connsiteY0" fmla="*/ 0 h 5075811"/>
              <a:gd name="connsiteX1" fmla="*/ 5212080 w 5212080"/>
              <a:gd name="connsiteY1" fmla="*/ 0 h 5075811"/>
              <a:gd name="connsiteX2" fmla="*/ 5212080 w 5212080"/>
              <a:gd name="connsiteY2" fmla="*/ 361252 h 5075811"/>
              <a:gd name="connsiteX3" fmla="*/ 5212080 w 5212080"/>
              <a:gd name="connsiteY3" fmla="*/ 422276 h 5075811"/>
              <a:gd name="connsiteX4" fmla="*/ 5212080 w 5212080"/>
              <a:gd name="connsiteY4" fmla="*/ 5075811 h 5075811"/>
              <a:gd name="connsiteX5" fmla="*/ 181024 w 5212080"/>
              <a:gd name="connsiteY5" fmla="*/ 5075811 h 5075811"/>
              <a:gd name="connsiteX6" fmla="*/ 0 w 5212080"/>
              <a:gd name="connsiteY6" fmla="*/ 4894787 h 5075811"/>
              <a:gd name="connsiteX7" fmla="*/ 0 w 5212080"/>
              <a:gd name="connsiteY7" fmla="*/ 422276 h 5075811"/>
              <a:gd name="connsiteX8" fmla="*/ 0 w 5212080"/>
              <a:gd name="connsiteY8" fmla="*/ 361252 h 5075811"/>
              <a:gd name="connsiteX9" fmla="*/ 0 w 5212080"/>
              <a:gd name="connsiteY9" fmla="*/ 181024 h 5075811"/>
              <a:gd name="connsiteX10" fmla="*/ 181024 w 5212080"/>
              <a:gd name="connsiteY10" fmla="*/ 0 h 50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080" h="5075811">
                <a:moveTo>
                  <a:pt x="181024" y="0"/>
                </a:moveTo>
                <a:lnTo>
                  <a:pt x="5212080" y="0"/>
                </a:lnTo>
                <a:lnTo>
                  <a:pt x="5212080" y="361252"/>
                </a:lnTo>
                <a:lnTo>
                  <a:pt x="5212080" y="422276"/>
                </a:lnTo>
                <a:lnTo>
                  <a:pt x="5212080" y="5075811"/>
                </a:lnTo>
                <a:lnTo>
                  <a:pt x="181024" y="5075811"/>
                </a:lnTo>
                <a:cubicBezTo>
                  <a:pt x="81047" y="5075811"/>
                  <a:pt x="0" y="4994764"/>
                  <a:pt x="0" y="4894787"/>
                </a:cubicBez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sp>
        <p:nvSpPr>
          <p:cNvPr id="50" name="TextBox 49">
            <a:extLst>
              <a:ext uri="{FF2B5EF4-FFF2-40B4-BE49-F238E27FC236}">
                <a16:creationId xmlns:a16="http://schemas.microsoft.com/office/drawing/2014/main" id="{C3911D3B-101A-D50F-91EF-0F02AD7EB77A}"/>
              </a:ext>
            </a:extLst>
          </p:cNvPr>
          <p:cNvSpPr txBox="1">
            <a:spLocks/>
          </p:cNvSpPr>
          <p:nvPr/>
        </p:nvSpPr>
        <p:spPr>
          <a:xfrm>
            <a:off x="768863" y="2378710"/>
            <a:ext cx="5862816" cy="1107996"/>
          </a:xfrm>
          <a:prstGeom prst="rect">
            <a:avLst/>
          </a:prstGeom>
          <a:noFill/>
        </p:spPr>
        <p:txBody>
          <a:bodyPr wrap="square" lIns="0" tIns="0" rIns="0" bIns="0">
            <a:spAutoFit/>
          </a:bodyPr>
          <a:lstStyle/>
          <a:p>
            <a:pPr defTabSz="932742">
              <a:spcAft>
                <a:spcPts val="1200"/>
              </a:spcAft>
            </a:pPr>
            <a:r>
              <a:rPr lang="en-US" sz="1800">
                <a:ln w="3175">
                  <a:noFill/>
                </a:ln>
                <a:gradFill flip="none" rotWithShape="1">
                  <a:gsLst>
                    <a:gs pos="0">
                      <a:schemeClr val="accent1"/>
                    </a:gs>
                    <a:gs pos="100000">
                      <a:schemeClr val="accent2"/>
                    </a:gs>
                  </a:gsLst>
                  <a:lin ang="10800000" scaled="1"/>
                  <a:tileRect/>
                </a:gradFill>
                <a:latin typeface="+mj-lt"/>
                <a:ea typeface="+mj-ea"/>
                <a:cs typeface="+mj-cs"/>
              </a:rPr>
              <a:t>In this exercise we are going to take the detailed description you just created for your dream destination and turn it into a visual representation. Follow the steps in Unit 3 for creating your image</a:t>
            </a:r>
          </a:p>
        </p:txBody>
      </p:sp>
      <p:pic>
        <p:nvPicPr>
          <p:cNvPr id="6" name="Picture 5">
            <a:extLst>
              <a:ext uri="{FF2B5EF4-FFF2-40B4-BE49-F238E27FC236}">
                <a16:creationId xmlns:a16="http://schemas.microsoft.com/office/drawing/2014/main" id="{F0BAFDEC-C802-7100-DD28-F0789FDBEB2A}"/>
              </a:ext>
              <a:ext uri="{C183D7F6-B498-43B3-948B-1728B52AA6E4}">
                <adec:decorative xmlns:adec="http://schemas.microsoft.com/office/drawing/2017/decorative" val="1"/>
              </a:ext>
            </a:extLst>
          </p:cNvPr>
          <p:cNvPicPr>
            <a:picLocks/>
          </p:cNvPicPr>
          <p:nvPr/>
        </p:nvPicPr>
        <p:blipFill rotWithShape="1">
          <a:blip r:embed="rId4"/>
          <a:srcRect t="2192" b="2192"/>
          <a:stretch/>
        </p:blipFill>
        <p:spPr>
          <a:xfrm>
            <a:off x="7147560" y="1360868"/>
            <a:ext cx="4876800" cy="4740530"/>
          </a:xfrm>
          <a:prstGeom prst="roundRect">
            <a:avLst>
              <a:gd name="adj" fmla="val 2013"/>
            </a:avLst>
          </a:prstGeom>
          <a:solidFill>
            <a:srgbClr val="FCEDE1"/>
          </a:solidFill>
        </p:spPr>
      </p:pic>
      <p:sp>
        <p:nvSpPr>
          <p:cNvPr id="52" name="Freeform: Shape 51">
            <a:extLst>
              <a:ext uri="{FF2B5EF4-FFF2-40B4-BE49-F238E27FC236}">
                <a16:creationId xmlns:a16="http://schemas.microsoft.com/office/drawing/2014/main" id="{61439458-7F87-E547-36A9-A369ED1D8BC1}"/>
              </a:ext>
              <a:ext uri="{C183D7F6-B498-43B3-948B-1728B52AA6E4}">
                <adec:decorative xmlns:adec="http://schemas.microsoft.com/office/drawing/2017/decorative" val="1"/>
              </a:ext>
            </a:extLst>
          </p:cNvPr>
          <p:cNvSpPr>
            <a:spLocks/>
          </p:cNvSpPr>
          <p:nvPr/>
        </p:nvSpPr>
        <p:spPr bwMode="auto">
          <a:xfrm>
            <a:off x="1014863" y="1193228"/>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pic>
        <p:nvPicPr>
          <p:cNvPr id="65" name="Picture 64">
            <a:extLst>
              <a:ext uri="{FF2B5EF4-FFF2-40B4-BE49-F238E27FC236}">
                <a16:creationId xmlns:a16="http://schemas.microsoft.com/office/drawing/2014/main" id="{F4248829-906E-7990-785C-7ED81763460E}"/>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b="5076"/>
          <a:stretch/>
        </p:blipFill>
        <p:spPr>
          <a:xfrm flipV="1">
            <a:off x="699684" y="1193228"/>
            <a:ext cx="6112596" cy="940372"/>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68" name="Rectangle: Rounded Corners 67">
            <a:extLst>
              <a:ext uri="{FF2B5EF4-FFF2-40B4-BE49-F238E27FC236}">
                <a16:creationId xmlns:a16="http://schemas.microsoft.com/office/drawing/2014/main" id="{EFE8D490-6217-7773-8059-0F735BEE6A0B}"/>
              </a:ext>
              <a:ext uri="{C183D7F6-B498-43B3-948B-1728B52AA6E4}">
                <adec:decorative xmlns:adec="http://schemas.microsoft.com/office/drawing/2017/decorative" val="1"/>
              </a:ext>
            </a:extLst>
          </p:cNvPr>
          <p:cNvSpPr>
            <a:spLocks/>
          </p:cNvSpPr>
          <p:nvPr/>
        </p:nvSpPr>
        <p:spPr bwMode="auto">
          <a:xfrm>
            <a:off x="740664" y="3672905"/>
            <a:ext cx="5919216" cy="2423806"/>
          </a:xfrm>
          <a:prstGeom prst="roundRect">
            <a:avLst>
              <a:gd name="adj" fmla="val 37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7" name="TextBox 66">
            <a:extLst>
              <a:ext uri="{FF2B5EF4-FFF2-40B4-BE49-F238E27FC236}">
                <a16:creationId xmlns:a16="http://schemas.microsoft.com/office/drawing/2014/main" id="{A39D40BB-DD38-32F2-6C04-A0C2225B6605}"/>
              </a:ext>
            </a:extLst>
          </p:cNvPr>
          <p:cNvSpPr txBox="1">
            <a:spLocks/>
          </p:cNvSpPr>
          <p:nvPr/>
        </p:nvSpPr>
        <p:spPr>
          <a:xfrm>
            <a:off x="885825" y="3776812"/>
            <a:ext cx="5578475" cy="2215991"/>
          </a:xfrm>
          <a:prstGeom prst="rect">
            <a:avLst/>
          </a:prstGeom>
          <a:noFill/>
        </p:spPr>
        <p:txBody>
          <a:bodyPr wrap="square" lIns="0" tIns="0" rIns="0" bIns="0">
            <a:spAutoFit/>
          </a:bodyPr>
          <a:lstStyle/>
          <a:p>
            <a:pPr>
              <a:spcAft>
                <a:spcPts val="600"/>
              </a:spcAft>
            </a:pPr>
            <a:r>
              <a:rPr lang="en-US" sz="1800" dirty="0">
                <a:latin typeface="+mj-lt"/>
                <a:ea typeface="+mj-ea"/>
                <a:cs typeface="+mj-cs"/>
              </a:rPr>
              <a:t>Steps:</a:t>
            </a:r>
          </a:p>
          <a:p>
            <a:pPr marL="412750" indent="-279400" algn="l">
              <a:spcAft>
                <a:spcPts val="1000"/>
              </a:spcAft>
              <a:buFont typeface="+mj-lt"/>
              <a:buAutoNum type="arabicPeriod"/>
            </a:pPr>
            <a:r>
              <a:rPr lang="en-US" sz="1600" i="0" dirty="0">
                <a:effectLst/>
              </a:rPr>
              <a:t>Copy the sample prompt from Microsoft Learn</a:t>
            </a:r>
          </a:p>
          <a:p>
            <a:pPr marL="412750" indent="-279400" algn="l">
              <a:spcAft>
                <a:spcPts val="1000"/>
              </a:spcAft>
              <a:buFont typeface="+mj-lt"/>
              <a:buAutoNum type="arabicPeriod"/>
            </a:pPr>
            <a:r>
              <a:rPr lang="en-US" sz="1600" i="0" dirty="0">
                <a:effectLst/>
              </a:rPr>
              <a:t>Paste the prompt into the chat</a:t>
            </a:r>
          </a:p>
          <a:p>
            <a:pPr marL="412750" indent="-279400" algn="l">
              <a:spcAft>
                <a:spcPts val="1000"/>
              </a:spcAft>
              <a:buFont typeface="+mj-lt"/>
              <a:buAutoNum type="arabicPeriod"/>
            </a:pPr>
            <a:r>
              <a:rPr lang="en-US" sz="1600" i="0" dirty="0">
                <a:effectLst/>
              </a:rPr>
              <a:t>Prompt Copilot to make changes to your image until you’re happy with the result</a:t>
            </a:r>
          </a:p>
          <a:p>
            <a:pPr marL="412750" indent="-279400" algn="l">
              <a:spcAft>
                <a:spcPts val="1000"/>
              </a:spcAft>
              <a:buFont typeface="+mj-lt"/>
              <a:buAutoNum type="arabicPeriod"/>
            </a:pPr>
            <a:r>
              <a:rPr lang="en-US" sz="1600" i="0" dirty="0">
                <a:effectLst/>
              </a:rPr>
              <a:t>Download the image and paste it into your Power</a:t>
            </a:r>
            <a:r>
              <a:rPr lang="en-US" sz="1600" dirty="0"/>
              <a:t>Point</a:t>
            </a:r>
            <a:r>
              <a:rPr lang="en-US" sz="1600" i="0" dirty="0">
                <a:effectLst/>
              </a:rPr>
              <a:t> slide titled Hero Image</a:t>
            </a:r>
            <a:endParaRPr lang="en-US" sz="1600" dirty="0"/>
          </a:p>
        </p:txBody>
      </p:sp>
      <p:grpSp>
        <p:nvGrpSpPr>
          <p:cNvPr id="54" name="Group 53">
            <a:extLst>
              <a:ext uri="{FF2B5EF4-FFF2-40B4-BE49-F238E27FC236}">
                <a16:creationId xmlns:a16="http://schemas.microsoft.com/office/drawing/2014/main" id="{9A3EBDC6-5E6F-442A-0939-5094D185F91F}"/>
              </a:ext>
              <a:ext uri="{C183D7F6-B498-43B3-948B-1728B52AA6E4}">
                <adec:decorative xmlns:adec="http://schemas.microsoft.com/office/drawing/2017/decorative" val="1"/>
              </a:ext>
            </a:extLst>
          </p:cNvPr>
          <p:cNvGrpSpPr>
            <a:grpSpLocks/>
          </p:cNvGrpSpPr>
          <p:nvPr/>
        </p:nvGrpSpPr>
        <p:grpSpPr>
          <a:xfrm>
            <a:off x="768863" y="1460586"/>
            <a:ext cx="736979" cy="731926"/>
            <a:chOff x="547424" y="4293480"/>
            <a:chExt cx="640026" cy="657416"/>
          </a:xfrm>
        </p:grpSpPr>
        <p:grpSp>
          <p:nvGrpSpPr>
            <p:cNvPr id="56" name="Group 55">
              <a:extLst>
                <a:ext uri="{FF2B5EF4-FFF2-40B4-BE49-F238E27FC236}">
                  <a16:creationId xmlns:a16="http://schemas.microsoft.com/office/drawing/2014/main" id="{A70FE1B9-C2C7-C715-24CE-706F26C6709C}"/>
                </a:ext>
              </a:extLst>
            </p:cNvPr>
            <p:cNvGrpSpPr/>
            <p:nvPr/>
          </p:nvGrpSpPr>
          <p:grpSpPr>
            <a:xfrm>
              <a:off x="547424" y="4293480"/>
              <a:ext cx="640026" cy="657416"/>
              <a:chOff x="987658" y="5065483"/>
              <a:chExt cx="1169054" cy="1200820"/>
            </a:xfrm>
          </p:grpSpPr>
          <p:grpSp>
            <p:nvGrpSpPr>
              <p:cNvPr id="58" name="Group 57">
                <a:extLst>
                  <a:ext uri="{FF2B5EF4-FFF2-40B4-BE49-F238E27FC236}">
                    <a16:creationId xmlns:a16="http://schemas.microsoft.com/office/drawing/2014/main" id="{6C0019F5-53F2-F07C-90A5-7D4AE857DDA3}"/>
                  </a:ext>
                </a:extLst>
              </p:cNvPr>
              <p:cNvGrpSpPr/>
              <p:nvPr/>
            </p:nvGrpSpPr>
            <p:grpSpPr>
              <a:xfrm>
                <a:off x="987658" y="5065483"/>
                <a:ext cx="1169054" cy="1200820"/>
                <a:chOff x="6349393" y="1711575"/>
                <a:chExt cx="5590022" cy="5674618"/>
              </a:xfrm>
            </p:grpSpPr>
            <p:sp>
              <p:nvSpPr>
                <p:cNvPr id="61" name="Rounded Rectangle 3_1">
                  <a:extLst>
                    <a:ext uri="{FF2B5EF4-FFF2-40B4-BE49-F238E27FC236}">
                      <a16:creationId xmlns:a16="http://schemas.microsoft.com/office/drawing/2014/main" id="{020C38B5-F5F0-12E7-C482-08845BCFC809}"/>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62" name="Rounded Rectangle 3_1">
                  <a:extLst>
                    <a:ext uri="{FF2B5EF4-FFF2-40B4-BE49-F238E27FC236}">
                      <a16:creationId xmlns:a16="http://schemas.microsoft.com/office/drawing/2014/main" id="{98EEC9DE-3DFF-8B31-FC77-AF0D189A732E}"/>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59" name="Rounded Rectangle 3_1">
                <a:extLst>
                  <a:ext uri="{FF2B5EF4-FFF2-40B4-BE49-F238E27FC236}">
                    <a16:creationId xmlns:a16="http://schemas.microsoft.com/office/drawing/2014/main" id="{599DD16D-E7F6-E3C9-AD40-D574CEDDF747}"/>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60" name="Rounded Rectangle 24_1">
                <a:extLst>
                  <a:ext uri="{FF2B5EF4-FFF2-40B4-BE49-F238E27FC236}">
                    <a16:creationId xmlns:a16="http://schemas.microsoft.com/office/drawing/2014/main" id="{D9028DDC-8855-CBB6-4C94-82DAF6834AF3}"/>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57" name="Oval 56">
              <a:extLst>
                <a:ext uri="{FF2B5EF4-FFF2-40B4-BE49-F238E27FC236}">
                  <a16:creationId xmlns:a16="http://schemas.microsoft.com/office/drawing/2014/main" id="{D56E00B9-445F-4413-BCD3-FDD1FA07810D}"/>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grpSp>
      <p:sp>
        <p:nvSpPr>
          <p:cNvPr id="69" name="CRMArticles_EFF5">
            <a:extLst>
              <a:ext uri="{FF2B5EF4-FFF2-40B4-BE49-F238E27FC236}">
                <a16:creationId xmlns:a16="http://schemas.microsoft.com/office/drawing/2014/main" id="{BCB18762-1389-EC57-55F9-3FECBE7BEA95}"/>
              </a:ext>
              <a:ext uri="{C183D7F6-B498-43B3-948B-1728B52AA6E4}">
                <adec:decorative xmlns:adec="http://schemas.microsoft.com/office/drawing/2017/decorative" val="1"/>
              </a:ext>
            </a:extLst>
          </p:cNvPr>
          <p:cNvSpPr>
            <a:spLocks noChangeAspect="1" noEditPoints="1"/>
          </p:cNvSpPr>
          <p:nvPr/>
        </p:nvSpPr>
        <p:spPr bwMode="auto">
          <a:xfrm>
            <a:off x="1003116" y="1671595"/>
            <a:ext cx="268472" cy="309908"/>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6A55881B-0A7A-C9BC-F0C2-01346AD745DB}"/>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15721558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F38D3A-2E89-FDB6-4C65-2DEB04A24702}"/>
              </a:ext>
            </a:extLst>
          </p:cNvPr>
          <p:cNvSpPr>
            <a:spLocks noGrp="1"/>
          </p:cNvSpPr>
          <p:nvPr>
            <p:ph type="title"/>
          </p:nvPr>
        </p:nvSpPr>
        <p:spPr>
          <a:xfrm>
            <a:off x="585216" y="3088623"/>
            <a:ext cx="4772847" cy="443198"/>
          </a:xfrm>
        </p:spPr>
        <p:txBody>
          <a:bodyPr/>
          <a:lstStyle/>
          <a:p>
            <a:r>
              <a:rPr lang="en-US"/>
              <a:t>Work on your own</a:t>
            </a:r>
          </a:p>
        </p:txBody>
      </p:sp>
      <p:sp>
        <p:nvSpPr>
          <p:cNvPr id="6" name="Text Placeholder 5">
            <a:extLst>
              <a:ext uri="{FF2B5EF4-FFF2-40B4-BE49-F238E27FC236}">
                <a16:creationId xmlns:a16="http://schemas.microsoft.com/office/drawing/2014/main" id="{96EEAE86-733A-3097-37E0-44B4AAB6A218}"/>
              </a:ext>
            </a:extLst>
          </p:cNvPr>
          <p:cNvSpPr>
            <a:spLocks noGrp="1"/>
          </p:cNvSpPr>
          <p:nvPr>
            <p:ph type="body" sz="quarter" idx="12"/>
          </p:nvPr>
        </p:nvSpPr>
        <p:spPr>
          <a:xfrm>
            <a:off x="585216" y="3977319"/>
            <a:ext cx="4772847" cy="307777"/>
          </a:xfrm>
        </p:spPr>
        <p:txBody>
          <a:bodyPr/>
          <a:lstStyle/>
          <a:p>
            <a:r>
              <a:rPr lang="en-US" dirty="0">
                <a:latin typeface="+mj-lt"/>
              </a:rPr>
              <a:t>15 Minutes</a:t>
            </a:r>
          </a:p>
        </p:txBody>
      </p:sp>
      <p:sp>
        <p:nvSpPr>
          <p:cNvPr id="2" name="TextBox 1">
            <a:extLst>
              <a:ext uri="{FF2B5EF4-FFF2-40B4-BE49-F238E27FC236}">
                <a16:creationId xmlns:a16="http://schemas.microsoft.com/office/drawing/2014/main" id="{7AEF19C0-0563-A438-E8BD-3AEAB413E33C}"/>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29939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6EA6-6131-3E49-8A42-C498178DD5B7}"/>
              </a:ext>
            </a:extLst>
          </p:cNvPr>
          <p:cNvSpPr>
            <a:spLocks noGrp="1"/>
          </p:cNvSpPr>
          <p:nvPr>
            <p:ph type="title"/>
          </p:nvPr>
        </p:nvSpPr>
        <p:spPr>
          <a:xfrm>
            <a:off x="585216" y="3088623"/>
            <a:ext cx="4772847" cy="443198"/>
          </a:xfrm>
        </p:spPr>
        <p:txBody>
          <a:bodyPr/>
          <a:lstStyle/>
          <a:p>
            <a:r>
              <a:rPr lang="en-US" dirty="0"/>
              <a:t>Share out</a:t>
            </a:r>
          </a:p>
        </p:txBody>
      </p:sp>
      <p:sp>
        <p:nvSpPr>
          <p:cNvPr id="3" name="Text Placeholder 2">
            <a:extLst>
              <a:ext uri="{FF2B5EF4-FFF2-40B4-BE49-F238E27FC236}">
                <a16:creationId xmlns:a16="http://schemas.microsoft.com/office/drawing/2014/main" id="{9F32CC1E-FC86-22D4-5EA4-773A00584803}"/>
              </a:ext>
            </a:extLst>
          </p:cNvPr>
          <p:cNvSpPr>
            <a:spLocks noGrp="1"/>
          </p:cNvSpPr>
          <p:nvPr>
            <p:ph type="body" sz="quarter" idx="12"/>
          </p:nvPr>
        </p:nvSpPr>
        <p:spPr>
          <a:xfrm>
            <a:off x="585216" y="3977319"/>
            <a:ext cx="4772847" cy="307777"/>
          </a:xfrm>
        </p:spPr>
        <p:txBody>
          <a:bodyPr/>
          <a:lstStyle/>
          <a:p>
            <a:r>
              <a:rPr lang="en-US" dirty="0">
                <a:latin typeface="+mj-lt"/>
              </a:rPr>
              <a:t>5 Minutes</a:t>
            </a:r>
          </a:p>
        </p:txBody>
      </p:sp>
      <p:sp>
        <p:nvSpPr>
          <p:cNvPr id="4" name="TextBox 3">
            <a:extLst>
              <a:ext uri="{FF2B5EF4-FFF2-40B4-BE49-F238E27FC236}">
                <a16:creationId xmlns:a16="http://schemas.microsoft.com/office/drawing/2014/main" id="{EA20AAC1-4EDA-EE7A-2AD9-C4D972D46F9F}"/>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419184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63" y="2425779"/>
            <a:ext cx="5253037" cy="1107996"/>
          </a:xfrm>
        </p:spPr>
        <p:txBody>
          <a:bodyPr/>
          <a:lstStyle/>
          <a:p>
            <a:pPr>
              <a:spcAft>
                <a:spcPts val="600"/>
              </a:spcAft>
            </a:pPr>
            <a:r>
              <a:rPr lang="en-US" dirty="0"/>
              <a:t>Girl Scouts of Colorado x Microsoft Patch Program</a:t>
            </a:r>
          </a:p>
        </p:txBody>
      </p:sp>
      <p:sp>
        <p:nvSpPr>
          <p:cNvPr id="9" name="TextBox 8">
            <a:extLst>
              <a:ext uri="{FF2B5EF4-FFF2-40B4-BE49-F238E27FC236}">
                <a16:creationId xmlns:a16="http://schemas.microsoft.com/office/drawing/2014/main" id="{0190DCB3-48BC-790D-16F8-3D30E5D7D8C5}"/>
              </a:ext>
            </a:extLst>
          </p:cNvPr>
          <p:cNvSpPr txBox="1"/>
          <p:nvPr/>
        </p:nvSpPr>
        <p:spPr>
          <a:xfrm>
            <a:off x="588963" y="4051889"/>
            <a:ext cx="5253037" cy="553998"/>
          </a:xfrm>
          <a:prstGeom prst="rect">
            <a:avLst/>
          </a:prstGeom>
          <a:noFill/>
        </p:spPr>
        <p:txBody>
          <a:bodyPr wrap="square" lIns="0" tIns="0" rIns="0" bIns="0">
            <a:spAutoFit/>
          </a:bodyPr>
          <a:lstStyle/>
          <a:p>
            <a:pPr defTabSz="932742">
              <a:spcBef>
                <a:spcPct val="0"/>
              </a:spcBef>
              <a:spcAft>
                <a:spcPts val="600"/>
              </a:spcAft>
            </a:pPr>
            <a:r>
              <a:rPr lang="en-US" sz="3600" spc="-50">
                <a:ln w="3175">
                  <a:noFill/>
                </a:ln>
                <a:latin typeface="+mj-lt"/>
                <a:cs typeface="Segoe UI" pitchFamily="34" charset="0"/>
              </a:rPr>
              <a:t>Explore AI</a:t>
            </a:r>
          </a:p>
        </p:txBody>
      </p:sp>
      <p:sp>
        <p:nvSpPr>
          <p:cNvPr id="3" name="TextBox 2">
            <a:extLst>
              <a:ext uri="{FF2B5EF4-FFF2-40B4-BE49-F238E27FC236}">
                <a16:creationId xmlns:a16="http://schemas.microsoft.com/office/drawing/2014/main" id="{14DBE038-664B-BD8E-E2FC-FADA2326F2A3}"/>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FB48-6CDE-9932-00B0-BAB8C5EB5AC7}"/>
              </a:ext>
            </a:extLst>
          </p:cNvPr>
          <p:cNvSpPr>
            <a:spLocks noGrp="1"/>
          </p:cNvSpPr>
          <p:nvPr>
            <p:ph type="title"/>
          </p:nvPr>
        </p:nvSpPr>
        <p:spPr>
          <a:xfrm>
            <a:off x="588263" y="457200"/>
            <a:ext cx="11018520" cy="492443"/>
          </a:xfrm>
        </p:spPr>
        <p:txBody>
          <a:bodyPr/>
          <a:lstStyle/>
          <a:p>
            <a:r>
              <a:rPr lang="en-US" dirty="0">
                <a:ea typeface="+mj-ea"/>
                <a:cs typeface="+mj-cs"/>
              </a:rPr>
              <a:t>Unit 4: Make a Grand Entrance</a:t>
            </a:r>
          </a:p>
        </p:txBody>
      </p:sp>
      <p:cxnSp>
        <p:nvCxnSpPr>
          <p:cNvPr id="7" name="Straight Connector 6">
            <a:extLst>
              <a:ext uri="{FF2B5EF4-FFF2-40B4-BE49-F238E27FC236}">
                <a16:creationId xmlns:a16="http://schemas.microsoft.com/office/drawing/2014/main" id="{1C4950B9-DC6D-D165-4AA6-A44114DBD3B7}"/>
              </a:ext>
              <a:ext uri="{C183D7F6-B498-43B3-948B-1728B52AA6E4}">
                <adec:decorative xmlns:adec="http://schemas.microsoft.com/office/drawing/2017/decorative" val="1"/>
              </a:ext>
            </a:extLst>
          </p:cNvPr>
          <p:cNvCxnSpPr>
            <a:cxnSpLocks/>
          </p:cNvCxnSpPr>
          <p:nvPr/>
        </p:nvCxnSpPr>
        <p:spPr>
          <a:xfrm>
            <a:off x="838492" y="1193228"/>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B68B7B4-A820-0B5B-FCF3-D4276573ECAD}"/>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9" name="Rounded Rectangle 24_1">
            <a:extLst>
              <a:ext uri="{FF2B5EF4-FFF2-40B4-BE49-F238E27FC236}">
                <a16:creationId xmlns:a16="http://schemas.microsoft.com/office/drawing/2014/main" id="{B71BF310-0DDA-1F84-6D2D-AFB2B10F19EF}"/>
              </a:ext>
              <a:ext uri="{C183D7F6-B498-43B3-948B-1728B52AA6E4}">
                <adec:decorative xmlns:adec="http://schemas.microsoft.com/office/drawing/2017/decorative" val="1"/>
              </a:ext>
            </a:extLst>
          </p:cNvPr>
          <p:cNvSpPr>
            <a:spLocks/>
          </p:cNvSpPr>
          <p:nvPr/>
        </p:nvSpPr>
        <p:spPr bwMode="auto">
          <a:xfrm>
            <a:off x="588262" y="1193228"/>
            <a:ext cx="6224018" cy="5075810"/>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0" name="Freeform: Shape 9">
            <a:extLst>
              <a:ext uri="{FF2B5EF4-FFF2-40B4-BE49-F238E27FC236}">
                <a16:creationId xmlns:a16="http://schemas.microsoft.com/office/drawing/2014/main" id="{7E4428C0-4AD9-8B29-37D9-8B4A7F99C2F7}"/>
              </a:ext>
              <a:ext uri="{C183D7F6-B498-43B3-948B-1728B52AA6E4}">
                <adec:decorative xmlns:adec="http://schemas.microsoft.com/office/drawing/2017/decorative" val="1"/>
              </a:ext>
            </a:extLst>
          </p:cNvPr>
          <p:cNvSpPr>
            <a:spLocks/>
          </p:cNvSpPr>
          <p:nvPr/>
        </p:nvSpPr>
        <p:spPr bwMode="auto">
          <a:xfrm>
            <a:off x="6979920" y="1193228"/>
            <a:ext cx="5212080" cy="5075811"/>
          </a:xfrm>
          <a:custGeom>
            <a:avLst/>
            <a:gdLst>
              <a:gd name="connsiteX0" fmla="*/ 181024 w 5212080"/>
              <a:gd name="connsiteY0" fmla="*/ 0 h 5075811"/>
              <a:gd name="connsiteX1" fmla="*/ 5212080 w 5212080"/>
              <a:gd name="connsiteY1" fmla="*/ 0 h 5075811"/>
              <a:gd name="connsiteX2" fmla="*/ 5212080 w 5212080"/>
              <a:gd name="connsiteY2" fmla="*/ 361252 h 5075811"/>
              <a:gd name="connsiteX3" fmla="*/ 5212080 w 5212080"/>
              <a:gd name="connsiteY3" fmla="*/ 422276 h 5075811"/>
              <a:gd name="connsiteX4" fmla="*/ 5212080 w 5212080"/>
              <a:gd name="connsiteY4" fmla="*/ 5075811 h 5075811"/>
              <a:gd name="connsiteX5" fmla="*/ 181024 w 5212080"/>
              <a:gd name="connsiteY5" fmla="*/ 5075811 h 5075811"/>
              <a:gd name="connsiteX6" fmla="*/ 0 w 5212080"/>
              <a:gd name="connsiteY6" fmla="*/ 4894787 h 5075811"/>
              <a:gd name="connsiteX7" fmla="*/ 0 w 5212080"/>
              <a:gd name="connsiteY7" fmla="*/ 422276 h 5075811"/>
              <a:gd name="connsiteX8" fmla="*/ 0 w 5212080"/>
              <a:gd name="connsiteY8" fmla="*/ 361252 h 5075811"/>
              <a:gd name="connsiteX9" fmla="*/ 0 w 5212080"/>
              <a:gd name="connsiteY9" fmla="*/ 181024 h 5075811"/>
              <a:gd name="connsiteX10" fmla="*/ 181024 w 5212080"/>
              <a:gd name="connsiteY10" fmla="*/ 0 h 50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080" h="5075811">
                <a:moveTo>
                  <a:pt x="181024" y="0"/>
                </a:moveTo>
                <a:lnTo>
                  <a:pt x="5212080" y="0"/>
                </a:lnTo>
                <a:lnTo>
                  <a:pt x="5212080" y="361252"/>
                </a:lnTo>
                <a:lnTo>
                  <a:pt x="5212080" y="422276"/>
                </a:lnTo>
                <a:lnTo>
                  <a:pt x="5212080" y="5075811"/>
                </a:lnTo>
                <a:lnTo>
                  <a:pt x="181024" y="5075811"/>
                </a:lnTo>
                <a:cubicBezTo>
                  <a:pt x="81047" y="5075811"/>
                  <a:pt x="0" y="4994764"/>
                  <a:pt x="0" y="4894787"/>
                </a:cubicBez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pic>
        <p:nvPicPr>
          <p:cNvPr id="6" name="Picture 5">
            <a:extLst>
              <a:ext uri="{FF2B5EF4-FFF2-40B4-BE49-F238E27FC236}">
                <a16:creationId xmlns:a16="http://schemas.microsoft.com/office/drawing/2014/main" id="{AC8527EB-C915-ADB3-7CBD-AD2462433EC7}"/>
              </a:ext>
              <a:ext uri="{C183D7F6-B498-43B3-948B-1728B52AA6E4}">
                <adec:decorative xmlns:adec="http://schemas.microsoft.com/office/drawing/2017/decorative" val="1"/>
              </a:ext>
            </a:extLst>
          </p:cNvPr>
          <p:cNvPicPr>
            <a:picLocks/>
          </p:cNvPicPr>
          <p:nvPr/>
        </p:nvPicPr>
        <p:blipFill rotWithShape="1">
          <a:blip r:embed="rId3"/>
          <a:srcRect t="1397" b="1397"/>
          <a:stretch/>
        </p:blipFill>
        <p:spPr>
          <a:xfrm>
            <a:off x="7147560" y="1360868"/>
            <a:ext cx="4876800" cy="4740530"/>
          </a:xfrm>
          <a:prstGeom prst="roundRect">
            <a:avLst>
              <a:gd name="adj" fmla="val 2013"/>
            </a:avLst>
          </a:prstGeom>
          <a:solidFill>
            <a:srgbClr val="FCEDE1"/>
          </a:solidFill>
        </p:spPr>
      </p:pic>
      <p:sp>
        <p:nvSpPr>
          <p:cNvPr id="13" name="Freeform: Shape 12">
            <a:extLst>
              <a:ext uri="{FF2B5EF4-FFF2-40B4-BE49-F238E27FC236}">
                <a16:creationId xmlns:a16="http://schemas.microsoft.com/office/drawing/2014/main" id="{9907DFE8-CB61-04C7-E87C-DF80E55BEC3A}"/>
              </a:ext>
              <a:ext uri="{C183D7F6-B498-43B3-948B-1728B52AA6E4}">
                <adec:decorative xmlns:adec="http://schemas.microsoft.com/office/drawing/2017/decorative" val="1"/>
              </a:ext>
            </a:extLst>
          </p:cNvPr>
          <p:cNvSpPr>
            <a:spLocks/>
          </p:cNvSpPr>
          <p:nvPr/>
        </p:nvSpPr>
        <p:spPr bwMode="auto">
          <a:xfrm>
            <a:off x="1014863" y="1193228"/>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pic>
        <p:nvPicPr>
          <p:cNvPr id="14" name="Picture 13">
            <a:extLst>
              <a:ext uri="{FF2B5EF4-FFF2-40B4-BE49-F238E27FC236}">
                <a16:creationId xmlns:a16="http://schemas.microsoft.com/office/drawing/2014/main" id="{199130EA-410A-C784-F45A-66AF8FC84D30}"/>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b="5076"/>
          <a:stretch/>
        </p:blipFill>
        <p:spPr>
          <a:xfrm flipV="1">
            <a:off x="699684" y="1193228"/>
            <a:ext cx="6112596" cy="940372"/>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15" name="Rectangle: Rounded Corners 14">
            <a:extLst>
              <a:ext uri="{FF2B5EF4-FFF2-40B4-BE49-F238E27FC236}">
                <a16:creationId xmlns:a16="http://schemas.microsoft.com/office/drawing/2014/main" id="{3883AFB9-8C94-5E3C-BAAC-F132BD1959B1}"/>
              </a:ext>
              <a:ext uri="{C183D7F6-B498-43B3-948B-1728B52AA6E4}">
                <adec:decorative xmlns:adec="http://schemas.microsoft.com/office/drawing/2017/decorative" val="1"/>
              </a:ext>
            </a:extLst>
          </p:cNvPr>
          <p:cNvSpPr>
            <a:spLocks/>
          </p:cNvSpPr>
          <p:nvPr/>
        </p:nvSpPr>
        <p:spPr bwMode="auto">
          <a:xfrm>
            <a:off x="740664" y="3778250"/>
            <a:ext cx="5919216" cy="2318460"/>
          </a:xfrm>
          <a:prstGeom prst="roundRect">
            <a:avLst>
              <a:gd name="adj" fmla="val 37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2D6C4908-D99F-56EE-A4F8-AD7AA206979E}"/>
              </a:ext>
              <a:ext uri="{C183D7F6-B498-43B3-948B-1728B52AA6E4}">
                <adec:decorative xmlns:adec="http://schemas.microsoft.com/office/drawing/2017/decorative" val="0"/>
              </a:ext>
            </a:extLst>
          </p:cNvPr>
          <p:cNvSpPr txBox="1">
            <a:spLocks/>
          </p:cNvSpPr>
          <p:nvPr/>
        </p:nvSpPr>
        <p:spPr>
          <a:xfrm>
            <a:off x="768863" y="2342725"/>
            <a:ext cx="5862816" cy="492443"/>
          </a:xfrm>
          <a:prstGeom prst="rect">
            <a:avLst/>
          </a:prstGeom>
          <a:noFill/>
        </p:spPr>
        <p:txBody>
          <a:bodyPr wrap="square" lIns="0" tIns="0" rIns="0" bIns="0">
            <a:spAutoFit/>
          </a:bodyPr>
          <a:lstStyle/>
          <a:p>
            <a:pPr defTabSz="932742">
              <a:spcAft>
                <a:spcPts val="1200"/>
              </a:spcAft>
            </a:pPr>
            <a:r>
              <a:rPr lang="en-US" sz="1600">
                <a:ln w="3175">
                  <a:noFill/>
                </a:ln>
                <a:gradFill flip="none" rotWithShape="1">
                  <a:gsLst>
                    <a:gs pos="0">
                      <a:schemeClr val="accent1"/>
                    </a:gs>
                    <a:gs pos="100000">
                      <a:schemeClr val="accent2"/>
                    </a:gs>
                  </a:gsLst>
                  <a:lin ang="10800000" scaled="1"/>
                  <a:tileRect/>
                </a:gradFill>
                <a:latin typeface="+mj-lt"/>
                <a:ea typeface="+mj-ea"/>
                <a:cs typeface="+mj-cs"/>
              </a:rPr>
              <a:t>In this exercise we are going to design an image and description for your entrance to your dream destination</a:t>
            </a:r>
          </a:p>
        </p:txBody>
      </p:sp>
      <p:sp>
        <p:nvSpPr>
          <p:cNvPr id="33" name="TextBox 32">
            <a:extLst>
              <a:ext uri="{FF2B5EF4-FFF2-40B4-BE49-F238E27FC236}">
                <a16:creationId xmlns:a16="http://schemas.microsoft.com/office/drawing/2014/main" id="{DECDFF2A-553C-3366-C8DF-038E36BA42F7}"/>
              </a:ext>
              <a:ext uri="{C183D7F6-B498-43B3-948B-1728B52AA6E4}">
                <adec:decorative xmlns:adec="http://schemas.microsoft.com/office/drawing/2017/decorative" val="0"/>
              </a:ext>
            </a:extLst>
          </p:cNvPr>
          <p:cNvSpPr txBox="1">
            <a:spLocks/>
          </p:cNvSpPr>
          <p:nvPr/>
        </p:nvSpPr>
        <p:spPr>
          <a:xfrm>
            <a:off x="768863" y="3135594"/>
            <a:ext cx="5862816" cy="492443"/>
          </a:xfrm>
          <a:prstGeom prst="rect">
            <a:avLst/>
          </a:prstGeom>
          <a:noFill/>
        </p:spPr>
        <p:txBody>
          <a:bodyPr wrap="square" lIns="0" tIns="0" rIns="0" bIns="0">
            <a:spAutoFit/>
          </a:bodyPr>
          <a:lstStyle/>
          <a:p>
            <a:pPr marL="0" indent="0">
              <a:buNone/>
            </a:pPr>
            <a:r>
              <a:rPr lang="en-US" sz="1600">
                <a:latin typeface="+mj-lt"/>
                <a:ea typeface="+mj-ea"/>
                <a:cs typeface="+mj-cs"/>
              </a:rPr>
              <a:t>Follow the steps in Unit 4, to make an epic entrance to your destination</a:t>
            </a:r>
          </a:p>
        </p:txBody>
      </p:sp>
      <p:sp>
        <p:nvSpPr>
          <p:cNvPr id="16" name="TextBox 15">
            <a:extLst>
              <a:ext uri="{FF2B5EF4-FFF2-40B4-BE49-F238E27FC236}">
                <a16:creationId xmlns:a16="http://schemas.microsoft.com/office/drawing/2014/main" id="{576A777D-59DC-7501-55E7-90B1024389EE}"/>
              </a:ext>
            </a:extLst>
          </p:cNvPr>
          <p:cNvSpPr txBox="1">
            <a:spLocks/>
          </p:cNvSpPr>
          <p:nvPr/>
        </p:nvSpPr>
        <p:spPr>
          <a:xfrm>
            <a:off x="885825" y="3891040"/>
            <a:ext cx="5628894" cy="2092881"/>
          </a:xfrm>
          <a:prstGeom prst="rect">
            <a:avLst/>
          </a:prstGeom>
          <a:noFill/>
        </p:spPr>
        <p:txBody>
          <a:bodyPr wrap="square" lIns="0" tIns="0" rIns="0" bIns="0">
            <a:spAutoFit/>
          </a:bodyPr>
          <a:lstStyle/>
          <a:p>
            <a:pPr marL="279400" indent="-279400" algn="l">
              <a:spcAft>
                <a:spcPts val="1200"/>
              </a:spcAft>
              <a:buFont typeface="+mj-lt"/>
              <a:buAutoNum type="arabicPeriod"/>
            </a:pPr>
            <a:r>
              <a:rPr lang="en-US" sz="1600" i="0" dirty="0">
                <a:effectLst/>
              </a:rPr>
              <a:t>Ideate with Copilot</a:t>
            </a:r>
          </a:p>
          <a:p>
            <a:pPr marL="279400" indent="-279400" algn="l">
              <a:spcAft>
                <a:spcPts val="1200"/>
              </a:spcAft>
              <a:buFont typeface="+mj-lt"/>
              <a:buAutoNum type="arabicPeriod"/>
            </a:pPr>
            <a:r>
              <a:rPr lang="en-US" sz="1600" i="0" dirty="0">
                <a:effectLst/>
              </a:rPr>
              <a:t>Expand on the idea</a:t>
            </a:r>
          </a:p>
          <a:p>
            <a:pPr marL="279400" indent="-279400" algn="l">
              <a:spcAft>
                <a:spcPts val="1200"/>
              </a:spcAft>
              <a:buFont typeface="+mj-lt"/>
              <a:buAutoNum type="arabicPeriod"/>
            </a:pPr>
            <a:r>
              <a:rPr lang="en-US" sz="1600" i="0" dirty="0">
                <a:effectLst/>
              </a:rPr>
              <a:t>Edit the description</a:t>
            </a:r>
          </a:p>
          <a:p>
            <a:pPr marL="279400" indent="-279400" algn="l">
              <a:spcAft>
                <a:spcPts val="1200"/>
              </a:spcAft>
              <a:buFont typeface="+mj-lt"/>
              <a:buAutoNum type="arabicPeriod"/>
            </a:pPr>
            <a:r>
              <a:rPr lang="en-US" sz="1600" i="0" dirty="0">
                <a:effectLst/>
              </a:rPr>
              <a:t>Create an image</a:t>
            </a:r>
          </a:p>
          <a:p>
            <a:pPr marL="279400" indent="-279400" algn="l">
              <a:spcAft>
                <a:spcPts val="1200"/>
              </a:spcAft>
              <a:buFont typeface="+mj-lt"/>
              <a:buAutoNum type="arabicPeriod"/>
            </a:pPr>
            <a:r>
              <a:rPr lang="en-US" sz="1600" i="0" dirty="0">
                <a:effectLst/>
              </a:rPr>
              <a:t>Download the image and paste it into your PowerPoint slide titled Grand Entrance</a:t>
            </a:r>
          </a:p>
        </p:txBody>
      </p:sp>
      <p:grpSp>
        <p:nvGrpSpPr>
          <p:cNvPr id="18" name="Group 17">
            <a:extLst>
              <a:ext uri="{FF2B5EF4-FFF2-40B4-BE49-F238E27FC236}">
                <a16:creationId xmlns:a16="http://schemas.microsoft.com/office/drawing/2014/main" id="{25FEDB4D-3D6E-E3AC-7BE7-E8C66FC84DA1}"/>
              </a:ext>
              <a:ext uri="{C183D7F6-B498-43B3-948B-1728B52AA6E4}">
                <adec:decorative xmlns:adec="http://schemas.microsoft.com/office/drawing/2017/decorative" val="1"/>
              </a:ext>
            </a:extLst>
          </p:cNvPr>
          <p:cNvGrpSpPr/>
          <p:nvPr/>
        </p:nvGrpSpPr>
        <p:grpSpPr>
          <a:xfrm>
            <a:off x="768863" y="1460586"/>
            <a:ext cx="736979" cy="731926"/>
            <a:chOff x="987658" y="5065483"/>
            <a:chExt cx="1169054" cy="1200820"/>
          </a:xfrm>
        </p:grpSpPr>
        <p:grpSp>
          <p:nvGrpSpPr>
            <p:cNvPr id="20" name="Group 19">
              <a:extLst>
                <a:ext uri="{FF2B5EF4-FFF2-40B4-BE49-F238E27FC236}">
                  <a16:creationId xmlns:a16="http://schemas.microsoft.com/office/drawing/2014/main" id="{2F127043-EC0F-AF60-4CCC-4618A1ABF876}"/>
                </a:ext>
              </a:extLst>
            </p:cNvPr>
            <p:cNvGrpSpPr/>
            <p:nvPr/>
          </p:nvGrpSpPr>
          <p:grpSpPr>
            <a:xfrm>
              <a:off x="987658" y="5065483"/>
              <a:ext cx="1169054" cy="1200820"/>
              <a:chOff x="6349393" y="1711575"/>
              <a:chExt cx="5590022" cy="5674618"/>
            </a:xfrm>
          </p:grpSpPr>
          <p:sp>
            <p:nvSpPr>
              <p:cNvPr id="23" name="Rounded Rectangle 3_1">
                <a:extLst>
                  <a:ext uri="{FF2B5EF4-FFF2-40B4-BE49-F238E27FC236}">
                    <a16:creationId xmlns:a16="http://schemas.microsoft.com/office/drawing/2014/main" id="{AD9A6D87-86A2-5795-6750-D0A26B4EE3E9}"/>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4" name="Rounded Rectangle 3_1">
                <a:extLst>
                  <a:ext uri="{FF2B5EF4-FFF2-40B4-BE49-F238E27FC236}">
                    <a16:creationId xmlns:a16="http://schemas.microsoft.com/office/drawing/2014/main" id="{14B7909D-7B08-85E9-E85A-992C4363FC42}"/>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21" name="Rounded Rectangle 3_1">
              <a:extLst>
                <a:ext uri="{FF2B5EF4-FFF2-40B4-BE49-F238E27FC236}">
                  <a16:creationId xmlns:a16="http://schemas.microsoft.com/office/drawing/2014/main" id="{F88E3AB4-5425-EB28-5478-FABC22F5C125}"/>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2" name="Rounded Rectangle 24_1">
              <a:extLst>
                <a:ext uri="{FF2B5EF4-FFF2-40B4-BE49-F238E27FC236}">
                  <a16:creationId xmlns:a16="http://schemas.microsoft.com/office/drawing/2014/main" id="{A4184FC6-2E24-C657-5301-35B20C3F4779}"/>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9" name="Oval 18">
            <a:extLst>
              <a:ext uri="{FF2B5EF4-FFF2-40B4-BE49-F238E27FC236}">
                <a16:creationId xmlns:a16="http://schemas.microsoft.com/office/drawing/2014/main" id="{938279AC-8115-C6CD-009B-BA8A7297840F}"/>
              </a:ext>
              <a:ext uri="{C183D7F6-B498-43B3-948B-1728B52AA6E4}">
                <adec:decorative xmlns:adec="http://schemas.microsoft.com/office/drawing/2017/decorative" val="1"/>
              </a:ext>
            </a:extLst>
          </p:cNvPr>
          <p:cNvSpPr>
            <a:spLocks/>
          </p:cNvSpPr>
          <p:nvPr/>
        </p:nvSpPr>
        <p:spPr bwMode="auto">
          <a:xfrm>
            <a:off x="842328" y="1541300"/>
            <a:ext cx="590051" cy="570498"/>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sp>
        <p:nvSpPr>
          <p:cNvPr id="36" name="Photo2_EB9F">
            <a:extLst>
              <a:ext uri="{FF2B5EF4-FFF2-40B4-BE49-F238E27FC236}">
                <a16:creationId xmlns:a16="http://schemas.microsoft.com/office/drawing/2014/main" id="{7FDEB61B-E570-D47F-1C51-E92F95F6F331}"/>
              </a:ext>
              <a:ext uri="{C183D7F6-B498-43B3-948B-1728B52AA6E4}">
                <adec:decorative xmlns:adec="http://schemas.microsoft.com/office/drawing/2017/decorative" val="1"/>
              </a:ext>
            </a:extLst>
          </p:cNvPr>
          <p:cNvSpPr>
            <a:spLocks noChangeAspect="1" noEditPoints="1"/>
          </p:cNvSpPr>
          <p:nvPr/>
        </p:nvSpPr>
        <p:spPr bwMode="auto">
          <a:xfrm>
            <a:off x="978190" y="1709738"/>
            <a:ext cx="318328" cy="233622"/>
          </a:xfrm>
          <a:custGeom>
            <a:avLst/>
            <a:gdLst>
              <a:gd name="T0" fmla="*/ 3752 w 3752"/>
              <a:gd name="T1" fmla="*/ 2752 h 2752"/>
              <a:gd name="T2" fmla="*/ 0 w 3752"/>
              <a:gd name="T3" fmla="*/ 2752 h 2752"/>
              <a:gd name="T4" fmla="*/ 0 w 3752"/>
              <a:gd name="T5" fmla="*/ 0 h 2752"/>
              <a:gd name="T6" fmla="*/ 3752 w 3752"/>
              <a:gd name="T7" fmla="*/ 0 h 2752"/>
              <a:gd name="T8" fmla="*/ 3752 w 3752"/>
              <a:gd name="T9" fmla="*/ 2752 h 2752"/>
              <a:gd name="T10" fmla="*/ 2951 w 3752"/>
              <a:gd name="T11" fmla="*/ 751 h 2752"/>
              <a:gd name="T12" fmla="*/ 3002 w 3752"/>
              <a:gd name="T13" fmla="*/ 801 h 2752"/>
              <a:gd name="T14" fmla="*/ 3052 w 3752"/>
              <a:gd name="T15" fmla="*/ 751 h 2752"/>
              <a:gd name="T16" fmla="*/ 3002 w 3752"/>
              <a:gd name="T17" fmla="*/ 700 h 2752"/>
              <a:gd name="T18" fmla="*/ 2951 w 3752"/>
              <a:gd name="T19" fmla="*/ 751 h 2752"/>
              <a:gd name="T20" fmla="*/ 3002 w 3752"/>
              <a:gd name="T21" fmla="*/ 2752 h 2752"/>
              <a:gd name="T22" fmla="*/ 1000 w 3752"/>
              <a:gd name="T23" fmla="*/ 751 h 2752"/>
              <a:gd name="T24" fmla="*/ 0 w 3752"/>
              <a:gd name="T25" fmla="*/ 1751 h 2752"/>
              <a:gd name="T26" fmla="*/ 3752 w 3752"/>
              <a:gd name="T27" fmla="*/ 2502 h 2752"/>
              <a:gd name="T28" fmla="*/ 2752 w 3752"/>
              <a:gd name="T29" fmla="*/ 1501 h 2752"/>
              <a:gd name="T30" fmla="*/ 2251 w 3752"/>
              <a:gd name="T31" fmla="*/ 2001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2" h="2752">
                <a:moveTo>
                  <a:pt x="3752" y="2752"/>
                </a:moveTo>
                <a:cubicBezTo>
                  <a:pt x="0" y="2752"/>
                  <a:pt x="0" y="2752"/>
                  <a:pt x="0" y="2752"/>
                </a:cubicBezTo>
                <a:cubicBezTo>
                  <a:pt x="0" y="0"/>
                  <a:pt x="0" y="0"/>
                  <a:pt x="0" y="0"/>
                </a:cubicBezTo>
                <a:cubicBezTo>
                  <a:pt x="3752" y="0"/>
                  <a:pt x="3752" y="0"/>
                  <a:pt x="3752" y="0"/>
                </a:cubicBezTo>
                <a:lnTo>
                  <a:pt x="3752" y="2752"/>
                </a:lnTo>
                <a:close/>
                <a:moveTo>
                  <a:pt x="2951" y="751"/>
                </a:moveTo>
                <a:cubicBezTo>
                  <a:pt x="2951" y="778"/>
                  <a:pt x="2974" y="801"/>
                  <a:pt x="3002" y="801"/>
                </a:cubicBezTo>
                <a:cubicBezTo>
                  <a:pt x="3030" y="801"/>
                  <a:pt x="3052" y="778"/>
                  <a:pt x="3052" y="751"/>
                </a:cubicBezTo>
                <a:cubicBezTo>
                  <a:pt x="3052" y="723"/>
                  <a:pt x="3030" y="700"/>
                  <a:pt x="3002" y="700"/>
                </a:cubicBezTo>
                <a:cubicBezTo>
                  <a:pt x="2974" y="700"/>
                  <a:pt x="2951" y="723"/>
                  <a:pt x="2951" y="751"/>
                </a:cubicBezTo>
                <a:close/>
                <a:moveTo>
                  <a:pt x="3002" y="2752"/>
                </a:moveTo>
                <a:cubicBezTo>
                  <a:pt x="1000" y="751"/>
                  <a:pt x="1000" y="751"/>
                  <a:pt x="1000" y="751"/>
                </a:cubicBezTo>
                <a:cubicBezTo>
                  <a:pt x="0" y="1751"/>
                  <a:pt x="0" y="1751"/>
                  <a:pt x="0" y="1751"/>
                </a:cubicBezTo>
                <a:moveTo>
                  <a:pt x="3752" y="2502"/>
                </a:moveTo>
                <a:cubicBezTo>
                  <a:pt x="2752" y="1501"/>
                  <a:pt x="2752" y="1501"/>
                  <a:pt x="2752" y="1501"/>
                </a:cubicBezTo>
                <a:cubicBezTo>
                  <a:pt x="2251" y="2001"/>
                  <a:pt x="2251" y="2001"/>
                  <a:pt x="2251" y="2001"/>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kern="0">
              <a:solidFill>
                <a:srgbClr val="000000"/>
              </a:solidFill>
              <a:latin typeface="Segoe UI"/>
            </a:endParaRPr>
          </a:p>
        </p:txBody>
      </p:sp>
      <p:cxnSp>
        <p:nvCxnSpPr>
          <p:cNvPr id="40" name="Straight Connector 39">
            <a:extLst>
              <a:ext uri="{FF2B5EF4-FFF2-40B4-BE49-F238E27FC236}">
                <a16:creationId xmlns:a16="http://schemas.microsoft.com/office/drawing/2014/main" id="{72F00D8E-37AD-ABA3-02DF-52B6A13CE261}"/>
              </a:ext>
              <a:ext uri="{C183D7F6-B498-43B3-948B-1728B52AA6E4}">
                <adec:decorative xmlns:adec="http://schemas.microsoft.com/office/drawing/2017/decorative" val="1"/>
              </a:ext>
            </a:extLst>
          </p:cNvPr>
          <p:cNvCxnSpPr>
            <a:cxnSpLocks/>
          </p:cNvCxnSpPr>
          <p:nvPr/>
        </p:nvCxnSpPr>
        <p:spPr>
          <a:xfrm>
            <a:off x="768862" y="2985381"/>
            <a:ext cx="5862816" cy="0"/>
          </a:xfrm>
          <a:prstGeom prst="line">
            <a:avLst/>
          </a:prstGeom>
          <a:ln w="19050" cap="rnd">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509C88-F99A-3960-30C5-1ED5BE182C06}"/>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19460186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B91EB-C9C3-1CD0-3828-FED86AA44B91}"/>
              </a:ext>
            </a:extLst>
          </p:cNvPr>
          <p:cNvSpPr>
            <a:spLocks noGrp="1"/>
          </p:cNvSpPr>
          <p:nvPr>
            <p:ph type="title"/>
          </p:nvPr>
        </p:nvSpPr>
        <p:spPr>
          <a:xfrm>
            <a:off x="588263" y="457200"/>
            <a:ext cx="11018520" cy="492443"/>
          </a:xfrm>
        </p:spPr>
        <p:txBody>
          <a:bodyPr/>
          <a:lstStyle/>
          <a:p>
            <a:r>
              <a:rPr lang="en-US">
                <a:ea typeface="+mj-ea"/>
                <a:cs typeface="+mj-cs"/>
              </a:rPr>
              <a:t>Unit 5: Brainstorm Destination Features</a:t>
            </a:r>
          </a:p>
        </p:txBody>
      </p:sp>
      <p:cxnSp>
        <p:nvCxnSpPr>
          <p:cNvPr id="7" name="Straight Connector 6">
            <a:extLst>
              <a:ext uri="{FF2B5EF4-FFF2-40B4-BE49-F238E27FC236}">
                <a16:creationId xmlns:a16="http://schemas.microsoft.com/office/drawing/2014/main" id="{06D40A1A-7E9B-09B8-5489-B66FA610D266}"/>
              </a:ext>
              <a:ext uri="{C183D7F6-B498-43B3-948B-1728B52AA6E4}">
                <adec:decorative xmlns:adec="http://schemas.microsoft.com/office/drawing/2017/decorative" val="1"/>
              </a:ext>
            </a:extLst>
          </p:cNvPr>
          <p:cNvCxnSpPr>
            <a:cxnSpLocks/>
          </p:cNvCxnSpPr>
          <p:nvPr/>
        </p:nvCxnSpPr>
        <p:spPr>
          <a:xfrm>
            <a:off x="838492" y="1193228"/>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595E431-9407-C42C-00D0-084BD8D55BA9}"/>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9" name="Rounded Rectangle 24_1">
            <a:extLst>
              <a:ext uri="{FF2B5EF4-FFF2-40B4-BE49-F238E27FC236}">
                <a16:creationId xmlns:a16="http://schemas.microsoft.com/office/drawing/2014/main" id="{F3C52E2F-2A1E-B36F-4F5F-A2CC11E77A4B}"/>
              </a:ext>
              <a:ext uri="{C183D7F6-B498-43B3-948B-1728B52AA6E4}">
                <adec:decorative xmlns:adec="http://schemas.microsoft.com/office/drawing/2017/decorative" val="1"/>
              </a:ext>
            </a:extLst>
          </p:cNvPr>
          <p:cNvSpPr>
            <a:spLocks/>
          </p:cNvSpPr>
          <p:nvPr/>
        </p:nvSpPr>
        <p:spPr bwMode="auto">
          <a:xfrm>
            <a:off x="588262" y="1193228"/>
            <a:ext cx="6224018" cy="5075810"/>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0" name="Freeform: Shape 9">
            <a:extLst>
              <a:ext uri="{FF2B5EF4-FFF2-40B4-BE49-F238E27FC236}">
                <a16:creationId xmlns:a16="http://schemas.microsoft.com/office/drawing/2014/main" id="{10D92AA5-CBB6-192E-D025-4CFA8F89259B}"/>
              </a:ext>
              <a:ext uri="{C183D7F6-B498-43B3-948B-1728B52AA6E4}">
                <adec:decorative xmlns:adec="http://schemas.microsoft.com/office/drawing/2017/decorative" val="1"/>
              </a:ext>
            </a:extLst>
          </p:cNvPr>
          <p:cNvSpPr>
            <a:spLocks/>
          </p:cNvSpPr>
          <p:nvPr/>
        </p:nvSpPr>
        <p:spPr bwMode="auto">
          <a:xfrm>
            <a:off x="6979920" y="1193228"/>
            <a:ext cx="5212080" cy="5075811"/>
          </a:xfrm>
          <a:custGeom>
            <a:avLst/>
            <a:gdLst>
              <a:gd name="connsiteX0" fmla="*/ 181024 w 5212080"/>
              <a:gd name="connsiteY0" fmla="*/ 0 h 5075811"/>
              <a:gd name="connsiteX1" fmla="*/ 5212080 w 5212080"/>
              <a:gd name="connsiteY1" fmla="*/ 0 h 5075811"/>
              <a:gd name="connsiteX2" fmla="*/ 5212080 w 5212080"/>
              <a:gd name="connsiteY2" fmla="*/ 361252 h 5075811"/>
              <a:gd name="connsiteX3" fmla="*/ 5212080 w 5212080"/>
              <a:gd name="connsiteY3" fmla="*/ 422276 h 5075811"/>
              <a:gd name="connsiteX4" fmla="*/ 5212080 w 5212080"/>
              <a:gd name="connsiteY4" fmla="*/ 5075811 h 5075811"/>
              <a:gd name="connsiteX5" fmla="*/ 181024 w 5212080"/>
              <a:gd name="connsiteY5" fmla="*/ 5075811 h 5075811"/>
              <a:gd name="connsiteX6" fmla="*/ 0 w 5212080"/>
              <a:gd name="connsiteY6" fmla="*/ 4894787 h 5075811"/>
              <a:gd name="connsiteX7" fmla="*/ 0 w 5212080"/>
              <a:gd name="connsiteY7" fmla="*/ 422276 h 5075811"/>
              <a:gd name="connsiteX8" fmla="*/ 0 w 5212080"/>
              <a:gd name="connsiteY8" fmla="*/ 361252 h 5075811"/>
              <a:gd name="connsiteX9" fmla="*/ 0 w 5212080"/>
              <a:gd name="connsiteY9" fmla="*/ 181024 h 5075811"/>
              <a:gd name="connsiteX10" fmla="*/ 181024 w 5212080"/>
              <a:gd name="connsiteY10" fmla="*/ 0 h 50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080" h="5075811">
                <a:moveTo>
                  <a:pt x="181024" y="0"/>
                </a:moveTo>
                <a:lnTo>
                  <a:pt x="5212080" y="0"/>
                </a:lnTo>
                <a:lnTo>
                  <a:pt x="5212080" y="361252"/>
                </a:lnTo>
                <a:lnTo>
                  <a:pt x="5212080" y="422276"/>
                </a:lnTo>
                <a:lnTo>
                  <a:pt x="5212080" y="5075811"/>
                </a:lnTo>
                <a:lnTo>
                  <a:pt x="181024" y="5075811"/>
                </a:lnTo>
                <a:cubicBezTo>
                  <a:pt x="81047" y="5075811"/>
                  <a:pt x="0" y="4994764"/>
                  <a:pt x="0" y="4894787"/>
                </a:cubicBez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sp>
        <p:nvSpPr>
          <p:cNvPr id="12" name="Freeform: Shape 11">
            <a:extLst>
              <a:ext uri="{FF2B5EF4-FFF2-40B4-BE49-F238E27FC236}">
                <a16:creationId xmlns:a16="http://schemas.microsoft.com/office/drawing/2014/main" id="{4ADB150E-C9D3-F112-8AB8-BBEEE7B4FDC9}"/>
              </a:ext>
              <a:ext uri="{C183D7F6-B498-43B3-948B-1728B52AA6E4}">
                <adec:decorative xmlns:adec="http://schemas.microsoft.com/office/drawing/2017/decorative" val="1"/>
              </a:ext>
            </a:extLst>
          </p:cNvPr>
          <p:cNvSpPr>
            <a:spLocks/>
          </p:cNvSpPr>
          <p:nvPr/>
        </p:nvSpPr>
        <p:spPr bwMode="auto">
          <a:xfrm>
            <a:off x="1014863" y="1193228"/>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pic>
        <p:nvPicPr>
          <p:cNvPr id="13" name="Picture 12">
            <a:extLst>
              <a:ext uri="{FF2B5EF4-FFF2-40B4-BE49-F238E27FC236}">
                <a16:creationId xmlns:a16="http://schemas.microsoft.com/office/drawing/2014/main" id="{E0C23044-0549-2F33-10A7-8B1711661037}"/>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b="5076"/>
          <a:stretch/>
        </p:blipFill>
        <p:spPr>
          <a:xfrm flipV="1">
            <a:off x="699684" y="1193228"/>
            <a:ext cx="6112596" cy="940372"/>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14" name="Rectangle: Rounded Corners 13">
            <a:extLst>
              <a:ext uri="{FF2B5EF4-FFF2-40B4-BE49-F238E27FC236}">
                <a16:creationId xmlns:a16="http://schemas.microsoft.com/office/drawing/2014/main" id="{F9E513D5-FD42-FAC6-3FAE-AC391A9EF0F9}"/>
              </a:ext>
              <a:ext uri="{C183D7F6-B498-43B3-948B-1728B52AA6E4}">
                <adec:decorative xmlns:adec="http://schemas.microsoft.com/office/drawing/2017/decorative" val="1"/>
              </a:ext>
            </a:extLst>
          </p:cNvPr>
          <p:cNvSpPr>
            <a:spLocks/>
          </p:cNvSpPr>
          <p:nvPr/>
        </p:nvSpPr>
        <p:spPr bwMode="auto">
          <a:xfrm>
            <a:off x="740664" y="4024464"/>
            <a:ext cx="5919216" cy="2072246"/>
          </a:xfrm>
          <a:prstGeom prst="roundRect">
            <a:avLst>
              <a:gd name="adj" fmla="val 37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TextBox 22">
            <a:extLst>
              <a:ext uri="{FF2B5EF4-FFF2-40B4-BE49-F238E27FC236}">
                <a16:creationId xmlns:a16="http://schemas.microsoft.com/office/drawing/2014/main" id="{6AB9AA29-3243-5AF4-DD06-EECD96C4B048}"/>
              </a:ext>
              <a:ext uri="{C183D7F6-B498-43B3-948B-1728B52AA6E4}">
                <adec:decorative xmlns:adec="http://schemas.microsoft.com/office/drawing/2017/decorative" val="0"/>
              </a:ext>
            </a:extLst>
          </p:cNvPr>
          <p:cNvSpPr txBox="1">
            <a:spLocks/>
          </p:cNvSpPr>
          <p:nvPr/>
        </p:nvSpPr>
        <p:spPr>
          <a:xfrm>
            <a:off x="768863" y="2342725"/>
            <a:ext cx="5862816" cy="738664"/>
          </a:xfrm>
          <a:prstGeom prst="rect">
            <a:avLst/>
          </a:prstGeom>
          <a:noFill/>
        </p:spPr>
        <p:txBody>
          <a:bodyPr wrap="square" lIns="0" tIns="0" rIns="0" bIns="0">
            <a:spAutoFit/>
          </a:bodyPr>
          <a:lstStyle/>
          <a:p>
            <a:pPr defTabSz="932742">
              <a:spcAft>
                <a:spcPts val="1200"/>
              </a:spcAft>
            </a:pPr>
            <a:r>
              <a:rPr lang="en-US" sz="1600">
                <a:ln w="3175">
                  <a:noFill/>
                </a:ln>
                <a:gradFill flip="none" rotWithShape="1">
                  <a:gsLst>
                    <a:gs pos="0">
                      <a:schemeClr val="accent1"/>
                    </a:gs>
                    <a:gs pos="100000">
                      <a:schemeClr val="accent2"/>
                    </a:gs>
                  </a:gsLst>
                  <a:lin ang="10800000" scaled="1"/>
                  <a:tileRect/>
                </a:gradFill>
                <a:latin typeface="+mj-lt"/>
                <a:ea typeface="+mj-ea"/>
                <a:cs typeface="+mj-cs"/>
              </a:rPr>
              <a:t>For this exercise use your imagination to create unique features about your destination. We’re going to ask Copilot to brainstorm ideas, and create visuals from the description</a:t>
            </a:r>
          </a:p>
        </p:txBody>
      </p:sp>
      <p:sp>
        <p:nvSpPr>
          <p:cNvPr id="24" name="TextBox 23">
            <a:extLst>
              <a:ext uri="{FF2B5EF4-FFF2-40B4-BE49-F238E27FC236}">
                <a16:creationId xmlns:a16="http://schemas.microsoft.com/office/drawing/2014/main" id="{99319D2F-AAA0-AB34-6EAB-5BF2063AD914}"/>
              </a:ext>
              <a:ext uri="{C183D7F6-B498-43B3-948B-1728B52AA6E4}">
                <adec:decorative xmlns:adec="http://schemas.microsoft.com/office/drawing/2017/decorative" val="0"/>
              </a:ext>
            </a:extLst>
          </p:cNvPr>
          <p:cNvSpPr txBox="1">
            <a:spLocks/>
          </p:cNvSpPr>
          <p:nvPr/>
        </p:nvSpPr>
        <p:spPr>
          <a:xfrm>
            <a:off x="768863" y="3381811"/>
            <a:ext cx="5862816" cy="492443"/>
          </a:xfrm>
          <a:prstGeom prst="rect">
            <a:avLst/>
          </a:prstGeom>
          <a:noFill/>
        </p:spPr>
        <p:txBody>
          <a:bodyPr wrap="square" lIns="0" tIns="0" rIns="0" bIns="0">
            <a:spAutoFit/>
          </a:bodyPr>
          <a:lstStyle/>
          <a:p>
            <a:pPr marL="0" indent="0">
              <a:buNone/>
            </a:pPr>
            <a:r>
              <a:rPr lang="en-US" sz="1600">
                <a:latin typeface="+mj-lt"/>
                <a:ea typeface="+mj-ea"/>
                <a:cs typeface="+mj-cs"/>
              </a:rPr>
              <a:t>Follow the steps in Unit 5 to create key details about your destination</a:t>
            </a:r>
          </a:p>
        </p:txBody>
      </p:sp>
      <p:sp>
        <p:nvSpPr>
          <p:cNvPr id="15" name="TextBox 14">
            <a:extLst>
              <a:ext uri="{FF2B5EF4-FFF2-40B4-BE49-F238E27FC236}">
                <a16:creationId xmlns:a16="http://schemas.microsoft.com/office/drawing/2014/main" id="{576FFA2E-21DB-9C3D-BA71-FE6AA29B2AB4}"/>
              </a:ext>
            </a:extLst>
          </p:cNvPr>
          <p:cNvSpPr txBox="1">
            <a:spLocks/>
          </p:cNvSpPr>
          <p:nvPr/>
        </p:nvSpPr>
        <p:spPr>
          <a:xfrm>
            <a:off x="885825" y="4214202"/>
            <a:ext cx="5628894" cy="1692771"/>
          </a:xfrm>
          <a:prstGeom prst="rect">
            <a:avLst/>
          </a:prstGeom>
          <a:noFill/>
        </p:spPr>
        <p:txBody>
          <a:bodyPr wrap="square" lIns="0" tIns="0" rIns="0" bIns="0">
            <a:spAutoFit/>
          </a:bodyPr>
          <a:lstStyle/>
          <a:p>
            <a:pPr marL="279400" indent="-279400" algn="l">
              <a:spcAft>
                <a:spcPts val="1200"/>
              </a:spcAft>
              <a:buFont typeface="+mj-lt"/>
              <a:buAutoNum type="arabicPeriod"/>
            </a:pPr>
            <a:r>
              <a:rPr lang="en-US" sz="1600" i="0" dirty="0">
                <a:effectLst/>
              </a:rPr>
              <a:t>Ideate</a:t>
            </a:r>
          </a:p>
          <a:p>
            <a:pPr marL="279400" indent="-279400" algn="l">
              <a:spcAft>
                <a:spcPts val="1200"/>
              </a:spcAft>
              <a:buFont typeface="+mj-lt"/>
              <a:buAutoNum type="arabicPeriod"/>
            </a:pPr>
            <a:r>
              <a:rPr lang="en-US" sz="1600" i="0" dirty="0">
                <a:effectLst/>
              </a:rPr>
              <a:t>Expand the ideas</a:t>
            </a:r>
          </a:p>
          <a:p>
            <a:pPr marL="279400" indent="-279400" algn="l">
              <a:spcAft>
                <a:spcPts val="1200"/>
              </a:spcAft>
              <a:buFont typeface="+mj-lt"/>
              <a:buAutoNum type="arabicPeriod"/>
            </a:pPr>
            <a:r>
              <a:rPr lang="en-US" sz="1600" i="0" dirty="0">
                <a:effectLst/>
              </a:rPr>
              <a:t>Create an image</a:t>
            </a:r>
          </a:p>
          <a:p>
            <a:pPr marL="279400" indent="-279400" algn="l">
              <a:spcAft>
                <a:spcPts val="1200"/>
              </a:spcAft>
              <a:buFont typeface="+mj-lt"/>
              <a:buAutoNum type="arabicPeriod"/>
            </a:pPr>
            <a:r>
              <a:rPr lang="en-US" sz="1600" i="0" dirty="0">
                <a:effectLst/>
              </a:rPr>
              <a:t>Download the image and paste it into your PowerPoint slide titled Destination Features</a:t>
            </a:r>
          </a:p>
        </p:txBody>
      </p:sp>
      <p:pic>
        <p:nvPicPr>
          <p:cNvPr id="6" name="Picture 5" descr="AI generated restaurant feature, nest lounge area">
            <a:extLst>
              <a:ext uri="{FF2B5EF4-FFF2-40B4-BE49-F238E27FC236}">
                <a16:creationId xmlns:a16="http://schemas.microsoft.com/office/drawing/2014/main" id="{1219E50C-6011-A7B2-F758-638BA5D4B96D}"/>
              </a:ext>
              <a:ext uri="{C183D7F6-B498-43B3-948B-1728B52AA6E4}">
                <adec:decorative xmlns:adec="http://schemas.microsoft.com/office/drawing/2017/decorative" val="0"/>
              </a:ext>
            </a:extLst>
          </p:cNvPr>
          <p:cNvPicPr>
            <a:picLocks/>
          </p:cNvPicPr>
          <p:nvPr/>
        </p:nvPicPr>
        <p:blipFill rotWithShape="1">
          <a:blip r:embed="rId3"/>
          <a:srcRect l="516" r="516"/>
          <a:stretch/>
        </p:blipFill>
        <p:spPr>
          <a:xfrm>
            <a:off x="7147560" y="1360868"/>
            <a:ext cx="4876800" cy="4740530"/>
          </a:xfrm>
          <a:prstGeom prst="roundRect">
            <a:avLst>
              <a:gd name="adj" fmla="val 2013"/>
            </a:avLst>
          </a:prstGeom>
          <a:solidFill>
            <a:srgbClr val="FCEDE1"/>
          </a:solidFill>
        </p:spPr>
      </p:pic>
      <p:grpSp>
        <p:nvGrpSpPr>
          <p:cNvPr id="16" name="Group 15">
            <a:extLst>
              <a:ext uri="{FF2B5EF4-FFF2-40B4-BE49-F238E27FC236}">
                <a16:creationId xmlns:a16="http://schemas.microsoft.com/office/drawing/2014/main" id="{554CB37B-98DB-9A76-4547-DA10DB12F707}"/>
              </a:ext>
              <a:ext uri="{C183D7F6-B498-43B3-948B-1728B52AA6E4}">
                <adec:decorative xmlns:adec="http://schemas.microsoft.com/office/drawing/2017/decorative" val="1"/>
              </a:ext>
            </a:extLst>
          </p:cNvPr>
          <p:cNvGrpSpPr/>
          <p:nvPr/>
        </p:nvGrpSpPr>
        <p:grpSpPr>
          <a:xfrm>
            <a:off x="768863" y="1460586"/>
            <a:ext cx="736979" cy="731926"/>
            <a:chOff x="987658" y="5065483"/>
            <a:chExt cx="1169054" cy="1200820"/>
          </a:xfrm>
        </p:grpSpPr>
        <p:grpSp>
          <p:nvGrpSpPr>
            <p:cNvPr id="17" name="Group 16">
              <a:extLst>
                <a:ext uri="{FF2B5EF4-FFF2-40B4-BE49-F238E27FC236}">
                  <a16:creationId xmlns:a16="http://schemas.microsoft.com/office/drawing/2014/main" id="{BB19ABC1-C6D3-CABB-6604-7B8A99451376}"/>
                </a:ext>
              </a:extLst>
            </p:cNvPr>
            <p:cNvGrpSpPr/>
            <p:nvPr/>
          </p:nvGrpSpPr>
          <p:grpSpPr>
            <a:xfrm>
              <a:off x="987658" y="5065483"/>
              <a:ext cx="1169054" cy="1200820"/>
              <a:chOff x="6349393" y="1711575"/>
              <a:chExt cx="5590022" cy="5674618"/>
            </a:xfrm>
          </p:grpSpPr>
          <p:sp>
            <p:nvSpPr>
              <p:cNvPr id="20" name="Rounded Rectangle 3_1">
                <a:extLst>
                  <a:ext uri="{FF2B5EF4-FFF2-40B4-BE49-F238E27FC236}">
                    <a16:creationId xmlns:a16="http://schemas.microsoft.com/office/drawing/2014/main" id="{4D288F23-0AA6-771F-A93E-7953E57661E0}"/>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1" name="Rounded Rectangle 3_1">
                <a:extLst>
                  <a:ext uri="{FF2B5EF4-FFF2-40B4-BE49-F238E27FC236}">
                    <a16:creationId xmlns:a16="http://schemas.microsoft.com/office/drawing/2014/main" id="{8E4974FE-6A8F-FE67-F66C-EBD564B9C265}"/>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18" name="Rounded Rectangle 3_1">
              <a:extLst>
                <a:ext uri="{FF2B5EF4-FFF2-40B4-BE49-F238E27FC236}">
                  <a16:creationId xmlns:a16="http://schemas.microsoft.com/office/drawing/2014/main" id="{ADBC7875-DF6D-2CFB-8EB4-EE7F11AB77B8}"/>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19" name="Rounded Rectangle 24_1">
              <a:extLst>
                <a:ext uri="{FF2B5EF4-FFF2-40B4-BE49-F238E27FC236}">
                  <a16:creationId xmlns:a16="http://schemas.microsoft.com/office/drawing/2014/main" id="{75A5B52F-42EA-3D1C-96B2-5311D6240BC9}"/>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2" name="Oval 21">
            <a:extLst>
              <a:ext uri="{FF2B5EF4-FFF2-40B4-BE49-F238E27FC236}">
                <a16:creationId xmlns:a16="http://schemas.microsoft.com/office/drawing/2014/main" id="{3A4A7537-188D-3A6F-5349-022C14CF594B}"/>
              </a:ext>
              <a:ext uri="{C183D7F6-B498-43B3-948B-1728B52AA6E4}">
                <adec:decorative xmlns:adec="http://schemas.microsoft.com/office/drawing/2017/decorative" val="1"/>
              </a:ext>
            </a:extLst>
          </p:cNvPr>
          <p:cNvSpPr>
            <a:spLocks/>
          </p:cNvSpPr>
          <p:nvPr/>
        </p:nvSpPr>
        <p:spPr bwMode="auto">
          <a:xfrm>
            <a:off x="842328" y="1541300"/>
            <a:ext cx="590051" cy="570498"/>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cxnSp>
        <p:nvCxnSpPr>
          <p:cNvPr id="26" name="Straight Connector 25">
            <a:extLst>
              <a:ext uri="{FF2B5EF4-FFF2-40B4-BE49-F238E27FC236}">
                <a16:creationId xmlns:a16="http://schemas.microsoft.com/office/drawing/2014/main" id="{E646901D-D7FB-62EC-B983-5973659BA7EF}"/>
              </a:ext>
              <a:ext uri="{C183D7F6-B498-43B3-948B-1728B52AA6E4}">
                <adec:decorative xmlns:adec="http://schemas.microsoft.com/office/drawing/2017/decorative" val="1"/>
              </a:ext>
            </a:extLst>
          </p:cNvPr>
          <p:cNvCxnSpPr>
            <a:cxnSpLocks/>
          </p:cNvCxnSpPr>
          <p:nvPr/>
        </p:nvCxnSpPr>
        <p:spPr>
          <a:xfrm>
            <a:off x="768862" y="3231600"/>
            <a:ext cx="5862816" cy="0"/>
          </a:xfrm>
          <a:prstGeom prst="line">
            <a:avLst/>
          </a:prstGeom>
          <a:ln w="19050" cap="rnd">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ChatBot_F08B">
            <a:extLst>
              <a:ext uri="{FF2B5EF4-FFF2-40B4-BE49-F238E27FC236}">
                <a16:creationId xmlns:a16="http://schemas.microsoft.com/office/drawing/2014/main" id="{B4AAB55E-677C-C3AA-0501-C159AEAC0C5A}"/>
              </a:ext>
              <a:ext uri="{C183D7F6-B498-43B3-948B-1728B52AA6E4}">
                <adec:decorative xmlns:adec="http://schemas.microsoft.com/office/drawing/2017/decorative" val="1"/>
              </a:ext>
            </a:extLst>
          </p:cNvPr>
          <p:cNvSpPr>
            <a:spLocks noChangeAspect="1" noEditPoints="1"/>
          </p:cNvSpPr>
          <p:nvPr/>
        </p:nvSpPr>
        <p:spPr bwMode="auto">
          <a:xfrm>
            <a:off x="995766" y="1643669"/>
            <a:ext cx="283175" cy="365760"/>
          </a:xfrm>
          <a:custGeom>
            <a:avLst/>
            <a:gdLst>
              <a:gd name="T0" fmla="*/ 871 w 2742"/>
              <a:gd name="T1" fmla="*/ 1541 h 3541"/>
              <a:gd name="T2" fmla="*/ 871 w 2742"/>
              <a:gd name="T3" fmla="*/ 1791 h 3541"/>
              <a:gd name="T4" fmla="*/ 1871 w 2742"/>
              <a:gd name="T5" fmla="*/ 1541 h 3541"/>
              <a:gd name="T6" fmla="*/ 1871 w 2742"/>
              <a:gd name="T7" fmla="*/ 1791 h 3541"/>
              <a:gd name="T8" fmla="*/ 0 w 2742"/>
              <a:gd name="T9" fmla="*/ 1541 h 3541"/>
              <a:gd name="T10" fmla="*/ 0 w 2742"/>
              <a:gd name="T11" fmla="*/ 2041 h 3541"/>
              <a:gd name="T12" fmla="*/ 2742 w 2742"/>
              <a:gd name="T13" fmla="*/ 1541 h 3541"/>
              <a:gd name="T14" fmla="*/ 2742 w 2742"/>
              <a:gd name="T15" fmla="*/ 2041 h 3541"/>
              <a:gd name="T16" fmla="*/ 1371 w 2742"/>
              <a:gd name="T17" fmla="*/ 339 h 3541"/>
              <a:gd name="T18" fmla="*/ 1371 w 2742"/>
              <a:gd name="T19" fmla="*/ 916 h 3541"/>
              <a:gd name="T20" fmla="*/ 1121 w 2742"/>
              <a:gd name="T21" fmla="*/ 2916 h 3541"/>
              <a:gd name="T22" fmla="*/ 1121 w 2742"/>
              <a:gd name="T23" fmla="*/ 3541 h 3541"/>
              <a:gd name="T24" fmla="*/ 1809 w 2742"/>
              <a:gd name="T25" fmla="*/ 2916 h 3541"/>
              <a:gd name="T26" fmla="*/ 2371 w 2742"/>
              <a:gd name="T27" fmla="*/ 2916 h 3541"/>
              <a:gd name="T28" fmla="*/ 2621 w 2742"/>
              <a:gd name="T29" fmla="*/ 2666 h 3541"/>
              <a:gd name="T30" fmla="*/ 2621 w 2742"/>
              <a:gd name="T31" fmla="*/ 1166 h 3541"/>
              <a:gd name="T32" fmla="*/ 2371 w 2742"/>
              <a:gd name="T33" fmla="*/ 916 h 3541"/>
              <a:gd name="T34" fmla="*/ 371 w 2742"/>
              <a:gd name="T35" fmla="*/ 916 h 3541"/>
              <a:gd name="T36" fmla="*/ 121 w 2742"/>
              <a:gd name="T37" fmla="*/ 1166 h 3541"/>
              <a:gd name="T38" fmla="*/ 121 w 2742"/>
              <a:gd name="T39" fmla="*/ 2666 h 3541"/>
              <a:gd name="T40" fmla="*/ 371 w 2742"/>
              <a:gd name="T41" fmla="*/ 2916 h 3541"/>
              <a:gd name="T42" fmla="*/ 1121 w 2742"/>
              <a:gd name="T43" fmla="*/ 2916 h 3541"/>
              <a:gd name="T44" fmla="*/ 1371 w 2742"/>
              <a:gd name="T45" fmla="*/ 0 h 3541"/>
              <a:gd name="T46" fmla="*/ 1205 w 2742"/>
              <a:gd name="T47" fmla="*/ 166 h 3541"/>
              <a:gd name="T48" fmla="*/ 1371 w 2742"/>
              <a:gd name="T49" fmla="*/ 332 h 3541"/>
              <a:gd name="T50" fmla="*/ 1537 w 2742"/>
              <a:gd name="T51" fmla="*/ 166 h 3541"/>
              <a:gd name="T52" fmla="*/ 1371 w 2742"/>
              <a:gd name="T53" fmla="*/ 0 h 3541"/>
              <a:gd name="T54" fmla="*/ 746 w 2742"/>
              <a:gd name="T55" fmla="*/ 2157 h 3541"/>
              <a:gd name="T56" fmla="*/ 1996 w 2742"/>
              <a:gd name="T57" fmla="*/ 2157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42" h="3541">
                <a:moveTo>
                  <a:pt x="871" y="1541"/>
                </a:moveTo>
                <a:cubicBezTo>
                  <a:pt x="871" y="1791"/>
                  <a:pt x="871" y="1791"/>
                  <a:pt x="871" y="1791"/>
                </a:cubicBezTo>
                <a:moveTo>
                  <a:pt x="1871" y="1541"/>
                </a:moveTo>
                <a:cubicBezTo>
                  <a:pt x="1871" y="1791"/>
                  <a:pt x="1871" y="1791"/>
                  <a:pt x="1871" y="1791"/>
                </a:cubicBezTo>
                <a:moveTo>
                  <a:pt x="0" y="1541"/>
                </a:moveTo>
                <a:cubicBezTo>
                  <a:pt x="0" y="2041"/>
                  <a:pt x="0" y="2041"/>
                  <a:pt x="0" y="2041"/>
                </a:cubicBezTo>
                <a:moveTo>
                  <a:pt x="2742" y="1541"/>
                </a:moveTo>
                <a:cubicBezTo>
                  <a:pt x="2742" y="2041"/>
                  <a:pt x="2742" y="2041"/>
                  <a:pt x="2742" y="2041"/>
                </a:cubicBezTo>
                <a:moveTo>
                  <a:pt x="1371" y="339"/>
                </a:moveTo>
                <a:cubicBezTo>
                  <a:pt x="1371" y="916"/>
                  <a:pt x="1371" y="916"/>
                  <a:pt x="1371" y="916"/>
                </a:cubicBezTo>
                <a:moveTo>
                  <a:pt x="1121" y="2916"/>
                </a:moveTo>
                <a:cubicBezTo>
                  <a:pt x="1121" y="3541"/>
                  <a:pt x="1121" y="3541"/>
                  <a:pt x="1121" y="3541"/>
                </a:cubicBezTo>
                <a:cubicBezTo>
                  <a:pt x="1809" y="2916"/>
                  <a:pt x="1809" y="2916"/>
                  <a:pt x="1809" y="2916"/>
                </a:cubicBezTo>
                <a:cubicBezTo>
                  <a:pt x="2371" y="2916"/>
                  <a:pt x="2371" y="2916"/>
                  <a:pt x="2371" y="2916"/>
                </a:cubicBezTo>
                <a:cubicBezTo>
                  <a:pt x="2509" y="2916"/>
                  <a:pt x="2621" y="2804"/>
                  <a:pt x="2621" y="2666"/>
                </a:cubicBezTo>
                <a:cubicBezTo>
                  <a:pt x="2621" y="1166"/>
                  <a:pt x="2621" y="1166"/>
                  <a:pt x="2621" y="1166"/>
                </a:cubicBezTo>
                <a:cubicBezTo>
                  <a:pt x="2621" y="1028"/>
                  <a:pt x="2509" y="916"/>
                  <a:pt x="2371" y="916"/>
                </a:cubicBezTo>
                <a:cubicBezTo>
                  <a:pt x="371" y="916"/>
                  <a:pt x="371" y="916"/>
                  <a:pt x="371" y="916"/>
                </a:cubicBezTo>
                <a:cubicBezTo>
                  <a:pt x="233" y="916"/>
                  <a:pt x="121" y="1028"/>
                  <a:pt x="121" y="1166"/>
                </a:cubicBezTo>
                <a:cubicBezTo>
                  <a:pt x="121" y="2666"/>
                  <a:pt x="121" y="2666"/>
                  <a:pt x="121" y="2666"/>
                </a:cubicBezTo>
                <a:cubicBezTo>
                  <a:pt x="121" y="2804"/>
                  <a:pt x="233" y="2916"/>
                  <a:pt x="371" y="2916"/>
                </a:cubicBezTo>
                <a:lnTo>
                  <a:pt x="1121" y="2916"/>
                </a:lnTo>
                <a:close/>
                <a:moveTo>
                  <a:pt x="1371" y="0"/>
                </a:moveTo>
                <a:cubicBezTo>
                  <a:pt x="1279" y="0"/>
                  <a:pt x="1205" y="74"/>
                  <a:pt x="1205" y="166"/>
                </a:cubicBezTo>
                <a:cubicBezTo>
                  <a:pt x="1205" y="258"/>
                  <a:pt x="1279" y="332"/>
                  <a:pt x="1371" y="332"/>
                </a:cubicBezTo>
                <a:cubicBezTo>
                  <a:pt x="1463" y="332"/>
                  <a:pt x="1537" y="258"/>
                  <a:pt x="1537" y="166"/>
                </a:cubicBezTo>
                <a:cubicBezTo>
                  <a:pt x="1537" y="74"/>
                  <a:pt x="1463" y="0"/>
                  <a:pt x="1371" y="0"/>
                </a:cubicBezTo>
                <a:close/>
                <a:moveTo>
                  <a:pt x="746" y="2157"/>
                </a:moveTo>
                <a:cubicBezTo>
                  <a:pt x="1091" y="2502"/>
                  <a:pt x="1651" y="2502"/>
                  <a:pt x="1996" y="2157"/>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71138309-191A-7909-BF7A-C67073435783}"/>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4778239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CEEEB-432A-7718-E76D-746AC77AF0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4E5B03-54C0-7A35-74F1-F58B81C777AA}"/>
              </a:ext>
            </a:extLst>
          </p:cNvPr>
          <p:cNvSpPr>
            <a:spLocks noGrp="1"/>
          </p:cNvSpPr>
          <p:nvPr>
            <p:ph type="title"/>
          </p:nvPr>
        </p:nvSpPr>
        <p:spPr>
          <a:xfrm>
            <a:off x="585216" y="3088623"/>
            <a:ext cx="4772847" cy="443198"/>
          </a:xfrm>
        </p:spPr>
        <p:txBody>
          <a:bodyPr/>
          <a:lstStyle/>
          <a:p>
            <a:r>
              <a:rPr lang="en-US" dirty="0"/>
              <a:t>Work on your own      </a:t>
            </a:r>
          </a:p>
        </p:txBody>
      </p:sp>
      <p:sp>
        <p:nvSpPr>
          <p:cNvPr id="6" name="Text Placeholder 5">
            <a:extLst>
              <a:ext uri="{FF2B5EF4-FFF2-40B4-BE49-F238E27FC236}">
                <a16:creationId xmlns:a16="http://schemas.microsoft.com/office/drawing/2014/main" id="{48722266-4975-60B8-3966-8E30F4C26BC5}"/>
              </a:ext>
            </a:extLst>
          </p:cNvPr>
          <p:cNvSpPr>
            <a:spLocks noGrp="1"/>
          </p:cNvSpPr>
          <p:nvPr>
            <p:ph type="body" sz="quarter" idx="12"/>
          </p:nvPr>
        </p:nvSpPr>
        <p:spPr>
          <a:xfrm>
            <a:off x="585216" y="3977319"/>
            <a:ext cx="4772847" cy="307777"/>
          </a:xfrm>
        </p:spPr>
        <p:txBody>
          <a:bodyPr/>
          <a:lstStyle/>
          <a:p>
            <a:r>
              <a:rPr lang="en-US" dirty="0">
                <a:latin typeface="+mj-lt"/>
              </a:rPr>
              <a:t>15 Minutes</a:t>
            </a:r>
          </a:p>
        </p:txBody>
      </p:sp>
      <p:sp>
        <p:nvSpPr>
          <p:cNvPr id="2" name="TextBox 1">
            <a:extLst>
              <a:ext uri="{FF2B5EF4-FFF2-40B4-BE49-F238E27FC236}">
                <a16:creationId xmlns:a16="http://schemas.microsoft.com/office/drawing/2014/main" id="{CE092A15-8239-2ED5-4108-BB9BCA632AF1}"/>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4782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6F58-950A-53FE-AF01-556B04AE5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8AD55-280B-13EF-00FC-B42B4DE4178C}"/>
              </a:ext>
            </a:extLst>
          </p:cNvPr>
          <p:cNvSpPr>
            <a:spLocks noGrp="1"/>
          </p:cNvSpPr>
          <p:nvPr>
            <p:ph type="title"/>
          </p:nvPr>
        </p:nvSpPr>
        <p:spPr>
          <a:xfrm>
            <a:off x="585216" y="3088623"/>
            <a:ext cx="4772847" cy="443198"/>
          </a:xfrm>
        </p:spPr>
        <p:txBody>
          <a:bodyPr/>
          <a:lstStyle/>
          <a:p>
            <a:r>
              <a:rPr lang="en-US" dirty="0"/>
              <a:t>Share out     </a:t>
            </a:r>
          </a:p>
        </p:txBody>
      </p:sp>
      <p:sp>
        <p:nvSpPr>
          <p:cNvPr id="3" name="Text Placeholder 2">
            <a:extLst>
              <a:ext uri="{FF2B5EF4-FFF2-40B4-BE49-F238E27FC236}">
                <a16:creationId xmlns:a16="http://schemas.microsoft.com/office/drawing/2014/main" id="{374C071A-4CE1-CDD4-D2DB-094F2E97F776}"/>
              </a:ext>
            </a:extLst>
          </p:cNvPr>
          <p:cNvSpPr>
            <a:spLocks noGrp="1"/>
          </p:cNvSpPr>
          <p:nvPr>
            <p:ph type="body" sz="quarter" idx="12"/>
          </p:nvPr>
        </p:nvSpPr>
        <p:spPr>
          <a:xfrm>
            <a:off x="585216" y="3977319"/>
            <a:ext cx="4772847" cy="307777"/>
          </a:xfrm>
        </p:spPr>
        <p:txBody>
          <a:bodyPr/>
          <a:lstStyle/>
          <a:p>
            <a:r>
              <a:rPr lang="en-US">
                <a:latin typeface="+mj-lt"/>
              </a:rPr>
              <a:t>5 Minutes</a:t>
            </a:r>
          </a:p>
        </p:txBody>
      </p:sp>
      <p:sp>
        <p:nvSpPr>
          <p:cNvPr id="4" name="TextBox 3">
            <a:extLst>
              <a:ext uri="{FF2B5EF4-FFF2-40B4-BE49-F238E27FC236}">
                <a16:creationId xmlns:a16="http://schemas.microsoft.com/office/drawing/2014/main" id="{E0942287-91B9-843E-E860-D3835F2807BE}"/>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95854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9171-1566-E911-7E97-EC33DBDA1AE0}"/>
              </a:ext>
            </a:extLst>
          </p:cNvPr>
          <p:cNvSpPr>
            <a:spLocks noGrp="1"/>
          </p:cNvSpPr>
          <p:nvPr>
            <p:ph type="title"/>
          </p:nvPr>
        </p:nvSpPr>
        <p:spPr>
          <a:xfrm>
            <a:off x="588263" y="457200"/>
            <a:ext cx="11018520" cy="492443"/>
          </a:xfrm>
        </p:spPr>
        <p:txBody>
          <a:bodyPr/>
          <a:lstStyle/>
          <a:p>
            <a:r>
              <a:rPr lang="en-US">
                <a:ea typeface="+mj-ea"/>
                <a:cs typeface="+mj-cs"/>
              </a:rPr>
              <a:t>Unit 6: Plan the Menu</a:t>
            </a:r>
          </a:p>
        </p:txBody>
      </p:sp>
      <p:cxnSp>
        <p:nvCxnSpPr>
          <p:cNvPr id="7" name="Straight Connector 6">
            <a:extLst>
              <a:ext uri="{FF2B5EF4-FFF2-40B4-BE49-F238E27FC236}">
                <a16:creationId xmlns:a16="http://schemas.microsoft.com/office/drawing/2014/main" id="{660BBBF4-D891-9A29-2CC5-0EE4100BE916}"/>
              </a:ext>
              <a:ext uri="{C183D7F6-B498-43B3-948B-1728B52AA6E4}">
                <adec:decorative xmlns:adec="http://schemas.microsoft.com/office/drawing/2017/decorative" val="1"/>
              </a:ext>
            </a:extLst>
          </p:cNvPr>
          <p:cNvCxnSpPr>
            <a:cxnSpLocks/>
          </p:cNvCxnSpPr>
          <p:nvPr/>
        </p:nvCxnSpPr>
        <p:spPr>
          <a:xfrm>
            <a:off x="838492" y="1193228"/>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EED0770-D973-5550-D3F8-8167F418CC47}"/>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9" name="Rounded Rectangle 24_1">
            <a:extLst>
              <a:ext uri="{FF2B5EF4-FFF2-40B4-BE49-F238E27FC236}">
                <a16:creationId xmlns:a16="http://schemas.microsoft.com/office/drawing/2014/main" id="{3002A361-5386-C417-778E-78FBC4869F54}"/>
              </a:ext>
              <a:ext uri="{C183D7F6-B498-43B3-948B-1728B52AA6E4}">
                <adec:decorative xmlns:adec="http://schemas.microsoft.com/office/drawing/2017/decorative" val="1"/>
              </a:ext>
            </a:extLst>
          </p:cNvPr>
          <p:cNvSpPr>
            <a:spLocks/>
          </p:cNvSpPr>
          <p:nvPr/>
        </p:nvSpPr>
        <p:spPr bwMode="auto">
          <a:xfrm>
            <a:off x="588262" y="1193228"/>
            <a:ext cx="6224018" cy="5075810"/>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0" name="Freeform: Shape 9">
            <a:extLst>
              <a:ext uri="{FF2B5EF4-FFF2-40B4-BE49-F238E27FC236}">
                <a16:creationId xmlns:a16="http://schemas.microsoft.com/office/drawing/2014/main" id="{0D5ACDE0-29A8-7DE0-A14E-57D71B663187}"/>
              </a:ext>
              <a:ext uri="{C183D7F6-B498-43B3-948B-1728B52AA6E4}">
                <adec:decorative xmlns:adec="http://schemas.microsoft.com/office/drawing/2017/decorative" val="1"/>
              </a:ext>
            </a:extLst>
          </p:cNvPr>
          <p:cNvSpPr>
            <a:spLocks/>
          </p:cNvSpPr>
          <p:nvPr/>
        </p:nvSpPr>
        <p:spPr bwMode="auto">
          <a:xfrm>
            <a:off x="6979920" y="1193228"/>
            <a:ext cx="5212080" cy="5075811"/>
          </a:xfrm>
          <a:custGeom>
            <a:avLst/>
            <a:gdLst>
              <a:gd name="connsiteX0" fmla="*/ 181024 w 5212080"/>
              <a:gd name="connsiteY0" fmla="*/ 0 h 5075811"/>
              <a:gd name="connsiteX1" fmla="*/ 5212080 w 5212080"/>
              <a:gd name="connsiteY1" fmla="*/ 0 h 5075811"/>
              <a:gd name="connsiteX2" fmla="*/ 5212080 w 5212080"/>
              <a:gd name="connsiteY2" fmla="*/ 361252 h 5075811"/>
              <a:gd name="connsiteX3" fmla="*/ 5212080 w 5212080"/>
              <a:gd name="connsiteY3" fmla="*/ 422276 h 5075811"/>
              <a:gd name="connsiteX4" fmla="*/ 5212080 w 5212080"/>
              <a:gd name="connsiteY4" fmla="*/ 5075811 h 5075811"/>
              <a:gd name="connsiteX5" fmla="*/ 181024 w 5212080"/>
              <a:gd name="connsiteY5" fmla="*/ 5075811 h 5075811"/>
              <a:gd name="connsiteX6" fmla="*/ 0 w 5212080"/>
              <a:gd name="connsiteY6" fmla="*/ 4894787 h 5075811"/>
              <a:gd name="connsiteX7" fmla="*/ 0 w 5212080"/>
              <a:gd name="connsiteY7" fmla="*/ 422276 h 5075811"/>
              <a:gd name="connsiteX8" fmla="*/ 0 w 5212080"/>
              <a:gd name="connsiteY8" fmla="*/ 361252 h 5075811"/>
              <a:gd name="connsiteX9" fmla="*/ 0 w 5212080"/>
              <a:gd name="connsiteY9" fmla="*/ 181024 h 5075811"/>
              <a:gd name="connsiteX10" fmla="*/ 181024 w 5212080"/>
              <a:gd name="connsiteY10" fmla="*/ 0 h 50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080" h="5075811">
                <a:moveTo>
                  <a:pt x="181024" y="0"/>
                </a:moveTo>
                <a:lnTo>
                  <a:pt x="5212080" y="0"/>
                </a:lnTo>
                <a:lnTo>
                  <a:pt x="5212080" y="361252"/>
                </a:lnTo>
                <a:lnTo>
                  <a:pt x="5212080" y="422276"/>
                </a:lnTo>
                <a:lnTo>
                  <a:pt x="5212080" y="5075811"/>
                </a:lnTo>
                <a:lnTo>
                  <a:pt x="181024" y="5075811"/>
                </a:lnTo>
                <a:cubicBezTo>
                  <a:pt x="81047" y="5075811"/>
                  <a:pt x="0" y="4994764"/>
                  <a:pt x="0" y="4894787"/>
                </a:cubicBez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sp>
        <p:nvSpPr>
          <p:cNvPr id="12" name="Freeform: Shape 11">
            <a:extLst>
              <a:ext uri="{FF2B5EF4-FFF2-40B4-BE49-F238E27FC236}">
                <a16:creationId xmlns:a16="http://schemas.microsoft.com/office/drawing/2014/main" id="{E2EDA565-F1B7-14BF-D9A0-695D280E6B7C}"/>
              </a:ext>
              <a:ext uri="{C183D7F6-B498-43B3-948B-1728B52AA6E4}">
                <adec:decorative xmlns:adec="http://schemas.microsoft.com/office/drawing/2017/decorative" val="1"/>
              </a:ext>
            </a:extLst>
          </p:cNvPr>
          <p:cNvSpPr>
            <a:spLocks/>
          </p:cNvSpPr>
          <p:nvPr/>
        </p:nvSpPr>
        <p:spPr bwMode="auto">
          <a:xfrm>
            <a:off x="1014863" y="1193228"/>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pic>
        <p:nvPicPr>
          <p:cNvPr id="13" name="Picture 12">
            <a:extLst>
              <a:ext uri="{FF2B5EF4-FFF2-40B4-BE49-F238E27FC236}">
                <a16:creationId xmlns:a16="http://schemas.microsoft.com/office/drawing/2014/main" id="{324E8DF0-8523-0B5A-DE02-CEF7772B009A}"/>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b="5076"/>
          <a:stretch/>
        </p:blipFill>
        <p:spPr>
          <a:xfrm flipV="1">
            <a:off x="699684" y="1193228"/>
            <a:ext cx="6112596" cy="940372"/>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14" name="Rectangle: Rounded Corners 13">
            <a:extLst>
              <a:ext uri="{FF2B5EF4-FFF2-40B4-BE49-F238E27FC236}">
                <a16:creationId xmlns:a16="http://schemas.microsoft.com/office/drawing/2014/main" id="{ADD97091-B519-0C2E-E8DD-88245054F4BE}"/>
              </a:ext>
              <a:ext uri="{C183D7F6-B498-43B3-948B-1728B52AA6E4}">
                <adec:decorative xmlns:adec="http://schemas.microsoft.com/office/drawing/2017/decorative" val="1"/>
              </a:ext>
            </a:extLst>
          </p:cNvPr>
          <p:cNvSpPr>
            <a:spLocks/>
          </p:cNvSpPr>
          <p:nvPr/>
        </p:nvSpPr>
        <p:spPr bwMode="auto">
          <a:xfrm>
            <a:off x="740664" y="3776612"/>
            <a:ext cx="5919216" cy="2320098"/>
          </a:xfrm>
          <a:prstGeom prst="roundRect">
            <a:avLst>
              <a:gd name="adj" fmla="val 37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TextBox 22">
            <a:extLst>
              <a:ext uri="{FF2B5EF4-FFF2-40B4-BE49-F238E27FC236}">
                <a16:creationId xmlns:a16="http://schemas.microsoft.com/office/drawing/2014/main" id="{5F0E37A8-A70C-ACFB-4ECC-FFDD2FFF0D12}"/>
              </a:ext>
              <a:ext uri="{C183D7F6-B498-43B3-948B-1728B52AA6E4}">
                <adec:decorative xmlns:adec="http://schemas.microsoft.com/office/drawing/2017/decorative" val="0"/>
              </a:ext>
            </a:extLst>
          </p:cNvPr>
          <p:cNvSpPr txBox="1">
            <a:spLocks/>
          </p:cNvSpPr>
          <p:nvPr/>
        </p:nvSpPr>
        <p:spPr>
          <a:xfrm>
            <a:off x="768863" y="2342725"/>
            <a:ext cx="5862816" cy="738664"/>
          </a:xfrm>
          <a:prstGeom prst="rect">
            <a:avLst/>
          </a:prstGeom>
          <a:noFill/>
        </p:spPr>
        <p:txBody>
          <a:bodyPr wrap="square" lIns="0" tIns="0" rIns="0" bIns="0">
            <a:spAutoFit/>
          </a:bodyPr>
          <a:lstStyle/>
          <a:p>
            <a:pPr defTabSz="932742">
              <a:spcAft>
                <a:spcPts val="1200"/>
              </a:spcAft>
            </a:pPr>
            <a:r>
              <a:rPr lang="en-US" sz="1600">
                <a:ln w="3175">
                  <a:noFill/>
                </a:ln>
                <a:gradFill flip="none" rotWithShape="1">
                  <a:gsLst>
                    <a:gs pos="0">
                      <a:schemeClr val="accent1"/>
                    </a:gs>
                    <a:gs pos="100000">
                      <a:schemeClr val="accent2"/>
                    </a:gs>
                  </a:gsLst>
                  <a:lin ang="10800000" scaled="1"/>
                  <a:tileRect/>
                </a:gradFill>
                <a:latin typeface="+mj-lt"/>
                <a:ea typeface="+mj-ea"/>
                <a:cs typeface="+mj-cs"/>
              </a:rPr>
              <a:t>For this exercise we are going to create food and menu options for your destination. They can enhance the mood theme, and experience of the visitors</a:t>
            </a:r>
          </a:p>
        </p:txBody>
      </p:sp>
      <p:sp>
        <p:nvSpPr>
          <p:cNvPr id="24" name="TextBox 23">
            <a:extLst>
              <a:ext uri="{FF2B5EF4-FFF2-40B4-BE49-F238E27FC236}">
                <a16:creationId xmlns:a16="http://schemas.microsoft.com/office/drawing/2014/main" id="{E4F500CE-4948-028E-2DC4-E1CA634D13E7}"/>
              </a:ext>
              <a:ext uri="{C183D7F6-B498-43B3-948B-1728B52AA6E4}">
                <adec:decorative xmlns:adec="http://schemas.microsoft.com/office/drawing/2017/decorative" val="0"/>
              </a:ext>
            </a:extLst>
          </p:cNvPr>
          <p:cNvSpPr txBox="1">
            <a:spLocks/>
          </p:cNvSpPr>
          <p:nvPr/>
        </p:nvSpPr>
        <p:spPr>
          <a:xfrm>
            <a:off x="768863" y="3381811"/>
            <a:ext cx="5862816" cy="246221"/>
          </a:xfrm>
          <a:prstGeom prst="rect">
            <a:avLst/>
          </a:prstGeom>
          <a:noFill/>
        </p:spPr>
        <p:txBody>
          <a:bodyPr wrap="square" lIns="0" tIns="0" rIns="0" bIns="0">
            <a:spAutoFit/>
          </a:bodyPr>
          <a:lstStyle/>
          <a:p>
            <a:pPr marL="0" indent="0">
              <a:buNone/>
            </a:pPr>
            <a:r>
              <a:rPr lang="en-US" sz="1600">
                <a:latin typeface="+mj-lt"/>
                <a:ea typeface="+mj-ea"/>
                <a:cs typeface="+mj-cs"/>
              </a:rPr>
              <a:t>Follow the steps in Unit 6 to design your menu</a:t>
            </a:r>
          </a:p>
        </p:txBody>
      </p:sp>
      <p:sp>
        <p:nvSpPr>
          <p:cNvPr id="15" name="TextBox 14">
            <a:extLst>
              <a:ext uri="{FF2B5EF4-FFF2-40B4-BE49-F238E27FC236}">
                <a16:creationId xmlns:a16="http://schemas.microsoft.com/office/drawing/2014/main" id="{4D0163E6-400F-4DE9-7084-931FB2A315DF}"/>
              </a:ext>
            </a:extLst>
          </p:cNvPr>
          <p:cNvSpPr txBox="1">
            <a:spLocks/>
          </p:cNvSpPr>
          <p:nvPr/>
        </p:nvSpPr>
        <p:spPr>
          <a:xfrm>
            <a:off x="885825" y="3923505"/>
            <a:ext cx="5628894" cy="2026313"/>
          </a:xfrm>
          <a:prstGeom prst="rect">
            <a:avLst/>
          </a:prstGeom>
          <a:noFill/>
        </p:spPr>
        <p:txBody>
          <a:bodyPr wrap="square" lIns="0" tIns="0" rIns="0" bIns="0" numCol="2">
            <a:noAutofit/>
          </a:bodyPr>
          <a:lstStyle/>
          <a:p>
            <a:pPr marL="279400" indent="-279400" algn="l">
              <a:spcAft>
                <a:spcPts val="1500"/>
              </a:spcAft>
              <a:buFont typeface="+mj-lt"/>
              <a:buAutoNum type="arabicPeriod"/>
            </a:pPr>
            <a:r>
              <a:rPr lang="en-US" sz="1600" i="0" dirty="0">
                <a:effectLst/>
              </a:rPr>
              <a:t>Ideate</a:t>
            </a:r>
          </a:p>
          <a:p>
            <a:pPr marL="279400" indent="-279400" algn="l">
              <a:spcAft>
                <a:spcPts val="1500"/>
              </a:spcAft>
              <a:buFont typeface="+mj-lt"/>
              <a:buAutoNum type="arabicPeriod"/>
            </a:pPr>
            <a:r>
              <a:rPr lang="en-US" sz="1600" i="0" dirty="0">
                <a:effectLst/>
              </a:rPr>
              <a:t>Generate the image</a:t>
            </a:r>
          </a:p>
          <a:p>
            <a:pPr marL="279400" indent="-279400" algn="l">
              <a:spcAft>
                <a:spcPts val="1500"/>
              </a:spcAft>
              <a:buFont typeface="+mj-lt"/>
              <a:buAutoNum type="arabicPeriod"/>
            </a:pPr>
            <a:r>
              <a:rPr lang="en-US" sz="1600" i="0" dirty="0">
                <a:effectLst/>
              </a:rPr>
              <a:t>Ideate a signature drink</a:t>
            </a:r>
          </a:p>
          <a:p>
            <a:pPr marL="279400" indent="-279400" algn="l">
              <a:spcAft>
                <a:spcPts val="1500"/>
              </a:spcAft>
              <a:buFont typeface="+mj-lt"/>
              <a:buAutoNum type="arabicPeriod"/>
            </a:pPr>
            <a:r>
              <a:rPr lang="en-US" sz="1600" i="0" dirty="0">
                <a:effectLst/>
              </a:rPr>
              <a:t>Ideate with Copilot</a:t>
            </a:r>
          </a:p>
          <a:p>
            <a:pPr marL="279400" indent="-279400" algn="l">
              <a:spcAft>
                <a:spcPts val="1500"/>
              </a:spcAft>
              <a:buFont typeface="+mj-lt"/>
              <a:buAutoNum type="arabicPeriod"/>
            </a:pPr>
            <a:r>
              <a:rPr lang="en-US" sz="1600" i="0" dirty="0">
                <a:effectLst/>
              </a:rPr>
              <a:t>Generate your image</a:t>
            </a:r>
          </a:p>
          <a:p>
            <a:pPr marL="279400" indent="-279400" algn="l">
              <a:spcAft>
                <a:spcPts val="1500"/>
              </a:spcAft>
              <a:buFont typeface="+mj-lt"/>
              <a:buAutoNum type="arabicPeriod"/>
            </a:pPr>
            <a:r>
              <a:rPr lang="en-US" sz="1600" i="0" dirty="0">
                <a:effectLst/>
              </a:rPr>
              <a:t>Ideate with a reference</a:t>
            </a:r>
          </a:p>
          <a:p>
            <a:pPr marL="279400" indent="-279400" algn="l">
              <a:spcAft>
                <a:spcPts val="1500"/>
              </a:spcAft>
              <a:buFont typeface="+mj-lt"/>
              <a:buAutoNum type="arabicPeriod"/>
            </a:pPr>
            <a:r>
              <a:rPr lang="en-US" sz="1600" i="0" dirty="0">
                <a:effectLst/>
              </a:rPr>
              <a:t>Download the image and paste it into your PowerPoint slide titled Menu</a:t>
            </a:r>
          </a:p>
        </p:txBody>
      </p:sp>
      <p:grpSp>
        <p:nvGrpSpPr>
          <p:cNvPr id="16" name="Group 15">
            <a:extLst>
              <a:ext uri="{FF2B5EF4-FFF2-40B4-BE49-F238E27FC236}">
                <a16:creationId xmlns:a16="http://schemas.microsoft.com/office/drawing/2014/main" id="{FBBD4DBD-FFBE-1884-9ED9-E187F4EC3373}"/>
              </a:ext>
              <a:ext uri="{C183D7F6-B498-43B3-948B-1728B52AA6E4}">
                <adec:decorative xmlns:adec="http://schemas.microsoft.com/office/drawing/2017/decorative" val="1"/>
              </a:ext>
            </a:extLst>
          </p:cNvPr>
          <p:cNvGrpSpPr/>
          <p:nvPr/>
        </p:nvGrpSpPr>
        <p:grpSpPr>
          <a:xfrm>
            <a:off x="768863" y="1460586"/>
            <a:ext cx="736979" cy="731926"/>
            <a:chOff x="987658" y="5065483"/>
            <a:chExt cx="1169054" cy="1200820"/>
          </a:xfrm>
        </p:grpSpPr>
        <p:grpSp>
          <p:nvGrpSpPr>
            <p:cNvPr id="17" name="Group 16">
              <a:extLst>
                <a:ext uri="{FF2B5EF4-FFF2-40B4-BE49-F238E27FC236}">
                  <a16:creationId xmlns:a16="http://schemas.microsoft.com/office/drawing/2014/main" id="{19EE1AB3-661C-112E-2EBB-7349EFB60865}"/>
                </a:ext>
              </a:extLst>
            </p:cNvPr>
            <p:cNvGrpSpPr/>
            <p:nvPr/>
          </p:nvGrpSpPr>
          <p:grpSpPr>
            <a:xfrm>
              <a:off x="987658" y="5065483"/>
              <a:ext cx="1169054" cy="1200820"/>
              <a:chOff x="6349393" y="1711575"/>
              <a:chExt cx="5590022" cy="5674618"/>
            </a:xfrm>
          </p:grpSpPr>
          <p:sp>
            <p:nvSpPr>
              <p:cNvPr id="20" name="Rounded Rectangle 3_1">
                <a:extLst>
                  <a:ext uri="{FF2B5EF4-FFF2-40B4-BE49-F238E27FC236}">
                    <a16:creationId xmlns:a16="http://schemas.microsoft.com/office/drawing/2014/main" id="{58AB6F85-19DE-B883-CE03-6D4BD030D3BD}"/>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1" name="Rounded Rectangle 3_1">
                <a:extLst>
                  <a:ext uri="{FF2B5EF4-FFF2-40B4-BE49-F238E27FC236}">
                    <a16:creationId xmlns:a16="http://schemas.microsoft.com/office/drawing/2014/main" id="{06828A88-2C0A-2BDA-ECD4-097D5A389672}"/>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18" name="Rounded Rectangle 3_1">
              <a:extLst>
                <a:ext uri="{FF2B5EF4-FFF2-40B4-BE49-F238E27FC236}">
                  <a16:creationId xmlns:a16="http://schemas.microsoft.com/office/drawing/2014/main" id="{73D9723E-E45D-8085-EFEB-71438BEBDDCB}"/>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19" name="Rounded Rectangle 24_1">
              <a:extLst>
                <a:ext uri="{FF2B5EF4-FFF2-40B4-BE49-F238E27FC236}">
                  <a16:creationId xmlns:a16="http://schemas.microsoft.com/office/drawing/2014/main" id="{1FEE4165-6084-B076-33AC-A0F28425F9C7}"/>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2" name="Oval 21">
            <a:extLst>
              <a:ext uri="{FF2B5EF4-FFF2-40B4-BE49-F238E27FC236}">
                <a16:creationId xmlns:a16="http://schemas.microsoft.com/office/drawing/2014/main" id="{523D0D8B-F346-910D-8B90-C491668B6276}"/>
              </a:ext>
              <a:ext uri="{C183D7F6-B498-43B3-948B-1728B52AA6E4}">
                <adec:decorative xmlns:adec="http://schemas.microsoft.com/office/drawing/2017/decorative" val="1"/>
              </a:ext>
            </a:extLst>
          </p:cNvPr>
          <p:cNvSpPr>
            <a:spLocks/>
          </p:cNvSpPr>
          <p:nvPr/>
        </p:nvSpPr>
        <p:spPr bwMode="auto">
          <a:xfrm>
            <a:off x="842328" y="1541300"/>
            <a:ext cx="590051" cy="570498"/>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cxnSp>
        <p:nvCxnSpPr>
          <p:cNvPr id="25" name="Straight Connector 24">
            <a:extLst>
              <a:ext uri="{FF2B5EF4-FFF2-40B4-BE49-F238E27FC236}">
                <a16:creationId xmlns:a16="http://schemas.microsoft.com/office/drawing/2014/main" id="{5674D88D-2AC6-032B-6329-93FD38F19F04}"/>
              </a:ext>
              <a:ext uri="{C183D7F6-B498-43B3-948B-1728B52AA6E4}">
                <adec:decorative xmlns:adec="http://schemas.microsoft.com/office/drawing/2017/decorative" val="1"/>
              </a:ext>
            </a:extLst>
          </p:cNvPr>
          <p:cNvCxnSpPr>
            <a:cxnSpLocks/>
          </p:cNvCxnSpPr>
          <p:nvPr/>
        </p:nvCxnSpPr>
        <p:spPr>
          <a:xfrm>
            <a:off x="768862" y="3231600"/>
            <a:ext cx="5862816" cy="0"/>
          </a:xfrm>
          <a:prstGeom prst="line">
            <a:avLst/>
          </a:prstGeom>
          <a:ln w="19050" cap="rnd">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B0B78A-C1F3-02E5-338C-CE1791620D18}"/>
              </a:ext>
              <a:ext uri="{C183D7F6-B498-43B3-948B-1728B52AA6E4}">
                <adec:decorative xmlns:adec="http://schemas.microsoft.com/office/drawing/2017/decorative" val="1"/>
              </a:ext>
            </a:extLst>
          </p:cNvPr>
          <p:cNvCxnSpPr>
            <a:cxnSpLocks/>
          </p:cNvCxnSpPr>
          <p:nvPr/>
        </p:nvCxnSpPr>
        <p:spPr>
          <a:xfrm>
            <a:off x="3510346" y="3923505"/>
            <a:ext cx="0" cy="2026313"/>
          </a:xfrm>
          <a:prstGeom prst="line">
            <a:avLst/>
          </a:prstGeom>
          <a:ln w="6350">
            <a:solidFill>
              <a:schemeClr val="bg1">
                <a:lumMod val="7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 name="Picture 5" descr="AI generated hot chocolate drink">
            <a:extLst>
              <a:ext uri="{FF2B5EF4-FFF2-40B4-BE49-F238E27FC236}">
                <a16:creationId xmlns:a16="http://schemas.microsoft.com/office/drawing/2014/main" id="{CAFFF0DA-D658-228C-769D-2B28A1491B4B}"/>
              </a:ext>
              <a:ext uri="{C183D7F6-B498-43B3-948B-1728B52AA6E4}">
                <adec:decorative xmlns:adec="http://schemas.microsoft.com/office/drawing/2017/decorative" val="0"/>
              </a:ext>
            </a:extLst>
          </p:cNvPr>
          <p:cNvPicPr>
            <a:picLocks/>
          </p:cNvPicPr>
          <p:nvPr/>
        </p:nvPicPr>
        <p:blipFill rotWithShape="1">
          <a:blip r:embed="rId3"/>
          <a:srcRect t="1583" b="1583"/>
          <a:stretch/>
        </p:blipFill>
        <p:spPr>
          <a:xfrm>
            <a:off x="7147560" y="1360868"/>
            <a:ext cx="4876800" cy="4740530"/>
          </a:xfrm>
          <a:prstGeom prst="roundRect">
            <a:avLst>
              <a:gd name="adj" fmla="val 2013"/>
            </a:avLst>
          </a:prstGeom>
          <a:solidFill>
            <a:srgbClr val="FCEDE1"/>
          </a:solidFill>
        </p:spPr>
      </p:pic>
      <p:sp>
        <p:nvSpPr>
          <p:cNvPr id="31" name="CompanyDirectory_EF0D">
            <a:extLst>
              <a:ext uri="{FF2B5EF4-FFF2-40B4-BE49-F238E27FC236}">
                <a16:creationId xmlns:a16="http://schemas.microsoft.com/office/drawing/2014/main" id="{FCE19A87-8998-8AE6-2E5D-73F30BA416F0}"/>
              </a:ext>
              <a:ext uri="{C183D7F6-B498-43B3-948B-1728B52AA6E4}">
                <adec:decorative xmlns:adec="http://schemas.microsoft.com/office/drawing/2017/decorative" val="1"/>
              </a:ext>
            </a:extLst>
          </p:cNvPr>
          <p:cNvSpPr>
            <a:spLocks noChangeAspect="1" noEditPoints="1"/>
          </p:cNvSpPr>
          <p:nvPr/>
        </p:nvSpPr>
        <p:spPr bwMode="auto">
          <a:xfrm>
            <a:off x="997949" y="1671638"/>
            <a:ext cx="278810" cy="309822"/>
          </a:xfrm>
          <a:custGeom>
            <a:avLst/>
            <a:gdLst>
              <a:gd name="T0" fmla="*/ 374 w 3371"/>
              <a:gd name="T1" fmla="*/ 3746 h 3746"/>
              <a:gd name="T2" fmla="*/ 374 w 3371"/>
              <a:gd name="T3" fmla="*/ 0 h 3746"/>
              <a:gd name="T4" fmla="*/ 3371 w 3371"/>
              <a:gd name="T5" fmla="*/ 0 h 3746"/>
              <a:gd name="T6" fmla="*/ 3371 w 3371"/>
              <a:gd name="T7" fmla="*/ 3746 h 3746"/>
              <a:gd name="T8" fmla="*/ 374 w 3371"/>
              <a:gd name="T9" fmla="*/ 3746 h 3746"/>
              <a:gd name="T10" fmla="*/ 0 w 3371"/>
              <a:gd name="T11" fmla="*/ 501 h 3746"/>
              <a:gd name="T12" fmla="*/ 367 w 3371"/>
              <a:gd name="T13" fmla="*/ 501 h 3746"/>
              <a:gd name="T14" fmla="*/ 0 w 3371"/>
              <a:gd name="T15" fmla="*/ 1251 h 3746"/>
              <a:gd name="T16" fmla="*/ 367 w 3371"/>
              <a:gd name="T17" fmla="*/ 1251 h 3746"/>
              <a:gd name="T18" fmla="*/ 0 w 3371"/>
              <a:gd name="T19" fmla="*/ 2500 h 3746"/>
              <a:gd name="T20" fmla="*/ 367 w 3371"/>
              <a:gd name="T21" fmla="*/ 2500 h 3746"/>
              <a:gd name="T22" fmla="*/ 0 w 3371"/>
              <a:gd name="T23" fmla="*/ 3250 h 3746"/>
              <a:gd name="T24" fmla="*/ 367 w 3371"/>
              <a:gd name="T25" fmla="*/ 3250 h 3746"/>
              <a:gd name="T26" fmla="*/ 1748 w 3371"/>
              <a:gd name="T27" fmla="*/ 749 h 3746"/>
              <a:gd name="T28" fmla="*/ 2997 w 3371"/>
              <a:gd name="T29" fmla="*/ 749 h 3746"/>
              <a:gd name="T30" fmla="*/ 1748 w 3371"/>
              <a:gd name="T31" fmla="*/ 1249 h 3746"/>
              <a:gd name="T32" fmla="*/ 2997 w 3371"/>
              <a:gd name="T33" fmla="*/ 1249 h 3746"/>
              <a:gd name="T34" fmla="*/ 1748 w 3371"/>
              <a:gd name="T35" fmla="*/ 2497 h 3746"/>
              <a:gd name="T36" fmla="*/ 2997 w 3371"/>
              <a:gd name="T37" fmla="*/ 2497 h 3746"/>
              <a:gd name="T38" fmla="*/ 1748 w 3371"/>
              <a:gd name="T39" fmla="*/ 2997 h 3746"/>
              <a:gd name="T40" fmla="*/ 2997 w 3371"/>
              <a:gd name="T41" fmla="*/ 2997 h 3746"/>
              <a:gd name="T42" fmla="*/ 1122 w 3371"/>
              <a:gd name="T43" fmla="*/ 753 h 3746"/>
              <a:gd name="T44" fmla="*/ 874 w 3371"/>
              <a:gd name="T45" fmla="*/ 1001 h 3746"/>
              <a:gd name="T46" fmla="*/ 1122 w 3371"/>
              <a:gd name="T47" fmla="*/ 1249 h 3746"/>
              <a:gd name="T48" fmla="*/ 1369 w 3371"/>
              <a:gd name="T49" fmla="*/ 1001 h 3746"/>
              <a:gd name="T50" fmla="*/ 1122 w 3371"/>
              <a:gd name="T51" fmla="*/ 753 h 3746"/>
              <a:gd name="T52" fmla="*/ 1122 w 3371"/>
              <a:gd name="T53" fmla="*/ 2499 h 3746"/>
              <a:gd name="T54" fmla="*/ 874 w 3371"/>
              <a:gd name="T55" fmla="*/ 2747 h 3746"/>
              <a:gd name="T56" fmla="*/ 1122 w 3371"/>
              <a:gd name="T57" fmla="*/ 2995 h 3746"/>
              <a:gd name="T58" fmla="*/ 1369 w 3371"/>
              <a:gd name="T59" fmla="*/ 2747 h 3746"/>
              <a:gd name="T60" fmla="*/ 1122 w 3371"/>
              <a:gd name="T61" fmla="*/ 249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1" h="3746">
                <a:moveTo>
                  <a:pt x="374" y="3746"/>
                </a:moveTo>
                <a:cubicBezTo>
                  <a:pt x="374" y="0"/>
                  <a:pt x="374" y="0"/>
                  <a:pt x="374" y="0"/>
                </a:cubicBezTo>
                <a:cubicBezTo>
                  <a:pt x="3371" y="0"/>
                  <a:pt x="3371" y="0"/>
                  <a:pt x="3371" y="0"/>
                </a:cubicBezTo>
                <a:cubicBezTo>
                  <a:pt x="3371" y="3746"/>
                  <a:pt x="3371" y="3746"/>
                  <a:pt x="3371" y="3746"/>
                </a:cubicBezTo>
                <a:lnTo>
                  <a:pt x="374" y="3746"/>
                </a:lnTo>
                <a:close/>
                <a:moveTo>
                  <a:pt x="0" y="501"/>
                </a:moveTo>
                <a:cubicBezTo>
                  <a:pt x="367" y="501"/>
                  <a:pt x="367" y="501"/>
                  <a:pt x="367" y="501"/>
                </a:cubicBezTo>
                <a:moveTo>
                  <a:pt x="0" y="1251"/>
                </a:moveTo>
                <a:cubicBezTo>
                  <a:pt x="367" y="1251"/>
                  <a:pt x="367" y="1251"/>
                  <a:pt x="367" y="1251"/>
                </a:cubicBezTo>
                <a:moveTo>
                  <a:pt x="0" y="2500"/>
                </a:moveTo>
                <a:cubicBezTo>
                  <a:pt x="367" y="2500"/>
                  <a:pt x="367" y="2500"/>
                  <a:pt x="367" y="2500"/>
                </a:cubicBezTo>
                <a:moveTo>
                  <a:pt x="0" y="3250"/>
                </a:moveTo>
                <a:cubicBezTo>
                  <a:pt x="367" y="3250"/>
                  <a:pt x="367" y="3250"/>
                  <a:pt x="367" y="3250"/>
                </a:cubicBezTo>
                <a:moveTo>
                  <a:pt x="1748" y="749"/>
                </a:moveTo>
                <a:cubicBezTo>
                  <a:pt x="2997" y="749"/>
                  <a:pt x="2997" y="749"/>
                  <a:pt x="2997" y="749"/>
                </a:cubicBezTo>
                <a:moveTo>
                  <a:pt x="1748" y="1249"/>
                </a:moveTo>
                <a:cubicBezTo>
                  <a:pt x="2997" y="1249"/>
                  <a:pt x="2997" y="1249"/>
                  <a:pt x="2997" y="1249"/>
                </a:cubicBezTo>
                <a:moveTo>
                  <a:pt x="1748" y="2497"/>
                </a:moveTo>
                <a:cubicBezTo>
                  <a:pt x="2997" y="2497"/>
                  <a:pt x="2997" y="2497"/>
                  <a:pt x="2997" y="2497"/>
                </a:cubicBezTo>
                <a:moveTo>
                  <a:pt x="1748" y="2997"/>
                </a:moveTo>
                <a:cubicBezTo>
                  <a:pt x="2997" y="2997"/>
                  <a:pt x="2997" y="2997"/>
                  <a:pt x="2997" y="2997"/>
                </a:cubicBezTo>
                <a:moveTo>
                  <a:pt x="1122" y="753"/>
                </a:moveTo>
                <a:cubicBezTo>
                  <a:pt x="985" y="753"/>
                  <a:pt x="874" y="864"/>
                  <a:pt x="874" y="1001"/>
                </a:cubicBezTo>
                <a:cubicBezTo>
                  <a:pt x="874" y="1138"/>
                  <a:pt x="985" y="1249"/>
                  <a:pt x="1122" y="1249"/>
                </a:cubicBezTo>
                <a:cubicBezTo>
                  <a:pt x="1258" y="1249"/>
                  <a:pt x="1369" y="1138"/>
                  <a:pt x="1369" y="1001"/>
                </a:cubicBezTo>
                <a:cubicBezTo>
                  <a:pt x="1369" y="864"/>
                  <a:pt x="1258" y="753"/>
                  <a:pt x="1122" y="753"/>
                </a:cubicBezTo>
                <a:close/>
                <a:moveTo>
                  <a:pt x="1122" y="2499"/>
                </a:moveTo>
                <a:cubicBezTo>
                  <a:pt x="985" y="2499"/>
                  <a:pt x="874" y="2610"/>
                  <a:pt x="874" y="2747"/>
                </a:cubicBezTo>
                <a:cubicBezTo>
                  <a:pt x="874" y="2884"/>
                  <a:pt x="985" y="2995"/>
                  <a:pt x="1122" y="2995"/>
                </a:cubicBezTo>
                <a:cubicBezTo>
                  <a:pt x="1258" y="2995"/>
                  <a:pt x="1369" y="2884"/>
                  <a:pt x="1369" y="2747"/>
                </a:cubicBezTo>
                <a:cubicBezTo>
                  <a:pt x="1369" y="2610"/>
                  <a:pt x="1258" y="2499"/>
                  <a:pt x="1122" y="2499"/>
                </a:cubicBezTo>
                <a:close/>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0E1B9A43-330B-3853-1C94-F1339BB433E9}"/>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7060352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3E0E-2BBB-5C60-7FB6-903D4D133D16}"/>
              </a:ext>
            </a:extLst>
          </p:cNvPr>
          <p:cNvSpPr>
            <a:spLocks noGrp="1"/>
          </p:cNvSpPr>
          <p:nvPr>
            <p:ph type="title"/>
          </p:nvPr>
        </p:nvSpPr>
        <p:spPr/>
        <p:txBody>
          <a:bodyPr/>
          <a:lstStyle/>
          <a:p>
            <a:r>
              <a:rPr lang="en-US" dirty="0"/>
              <a:t>Unit 7: Ideate Ambience and Music</a:t>
            </a:r>
          </a:p>
        </p:txBody>
      </p:sp>
      <p:cxnSp>
        <p:nvCxnSpPr>
          <p:cNvPr id="10" name="Straight Connector 9">
            <a:extLst>
              <a:ext uri="{FF2B5EF4-FFF2-40B4-BE49-F238E27FC236}">
                <a16:creationId xmlns:a16="http://schemas.microsoft.com/office/drawing/2014/main" id="{8FC81869-6E72-764B-BA64-79DC652AFF33}"/>
              </a:ext>
              <a:ext uri="{C183D7F6-B498-43B3-948B-1728B52AA6E4}">
                <adec:decorative xmlns:adec="http://schemas.microsoft.com/office/drawing/2017/decorative" val="1"/>
              </a:ext>
            </a:extLst>
          </p:cNvPr>
          <p:cNvCxnSpPr>
            <a:cxnSpLocks/>
          </p:cNvCxnSpPr>
          <p:nvPr/>
        </p:nvCxnSpPr>
        <p:spPr>
          <a:xfrm>
            <a:off x="838492" y="1193228"/>
            <a:ext cx="597721"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D3A85A9-7324-EE13-632E-CC7E0A3193D6}"/>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12" name="Rounded Rectangle 24_1">
            <a:extLst>
              <a:ext uri="{FF2B5EF4-FFF2-40B4-BE49-F238E27FC236}">
                <a16:creationId xmlns:a16="http://schemas.microsoft.com/office/drawing/2014/main" id="{7D0B1CB8-DB13-694A-F338-A34C81170862}"/>
              </a:ext>
              <a:ext uri="{C183D7F6-B498-43B3-948B-1728B52AA6E4}">
                <adec:decorative xmlns:adec="http://schemas.microsoft.com/office/drawing/2017/decorative" val="1"/>
              </a:ext>
            </a:extLst>
          </p:cNvPr>
          <p:cNvSpPr>
            <a:spLocks/>
          </p:cNvSpPr>
          <p:nvPr/>
        </p:nvSpPr>
        <p:spPr bwMode="auto">
          <a:xfrm>
            <a:off x="588262" y="1193228"/>
            <a:ext cx="6224018" cy="5075810"/>
          </a:xfrm>
          <a:prstGeom prst="roundRect">
            <a:avLst>
              <a:gd name="adj" fmla="val 3566"/>
            </a:avLst>
          </a:pr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13" name="Freeform: Shape 12">
            <a:extLst>
              <a:ext uri="{FF2B5EF4-FFF2-40B4-BE49-F238E27FC236}">
                <a16:creationId xmlns:a16="http://schemas.microsoft.com/office/drawing/2014/main" id="{7A657F5D-F4EA-DF81-E461-7D3498082A93}"/>
              </a:ext>
              <a:ext uri="{C183D7F6-B498-43B3-948B-1728B52AA6E4}">
                <adec:decorative xmlns:adec="http://schemas.microsoft.com/office/drawing/2017/decorative" val="1"/>
              </a:ext>
            </a:extLst>
          </p:cNvPr>
          <p:cNvSpPr>
            <a:spLocks/>
          </p:cNvSpPr>
          <p:nvPr/>
        </p:nvSpPr>
        <p:spPr bwMode="auto">
          <a:xfrm>
            <a:off x="6979920" y="1193228"/>
            <a:ext cx="5212080" cy="5075811"/>
          </a:xfrm>
          <a:custGeom>
            <a:avLst/>
            <a:gdLst>
              <a:gd name="connsiteX0" fmla="*/ 181024 w 5212080"/>
              <a:gd name="connsiteY0" fmla="*/ 0 h 5075811"/>
              <a:gd name="connsiteX1" fmla="*/ 5212080 w 5212080"/>
              <a:gd name="connsiteY1" fmla="*/ 0 h 5075811"/>
              <a:gd name="connsiteX2" fmla="*/ 5212080 w 5212080"/>
              <a:gd name="connsiteY2" fmla="*/ 361252 h 5075811"/>
              <a:gd name="connsiteX3" fmla="*/ 5212080 w 5212080"/>
              <a:gd name="connsiteY3" fmla="*/ 422276 h 5075811"/>
              <a:gd name="connsiteX4" fmla="*/ 5212080 w 5212080"/>
              <a:gd name="connsiteY4" fmla="*/ 5075811 h 5075811"/>
              <a:gd name="connsiteX5" fmla="*/ 181024 w 5212080"/>
              <a:gd name="connsiteY5" fmla="*/ 5075811 h 5075811"/>
              <a:gd name="connsiteX6" fmla="*/ 0 w 5212080"/>
              <a:gd name="connsiteY6" fmla="*/ 4894787 h 5075811"/>
              <a:gd name="connsiteX7" fmla="*/ 0 w 5212080"/>
              <a:gd name="connsiteY7" fmla="*/ 422276 h 5075811"/>
              <a:gd name="connsiteX8" fmla="*/ 0 w 5212080"/>
              <a:gd name="connsiteY8" fmla="*/ 361252 h 5075811"/>
              <a:gd name="connsiteX9" fmla="*/ 0 w 5212080"/>
              <a:gd name="connsiteY9" fmla="*/ 181024 h 5075811"/>
              <a:gd name="connsiteX10" fmla="*/ 181024 w 5212080"/>
              <a:gd name="connsiteY10" fmla="*/ 0 h 50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080" h="5075811">
                <a:moveTo>
                  <a:pt x="181024" y="0"/>
                </a:moveTo>
                <a:lnTo>
                  <a:pt x="5212080" y="0"/>
                </a:lnTo>
                <a:lnTo>
                  <a:pt x="5212080" y="361252"/>
                </a:lnTo>
                <a:lnTo>
                  <a:pt x="5212080" y="422276"/>
                </a:lnTo>
                <a:lnTo>
                  <a:pt x="5212080" y="5075811"/>
                </a:lnTo>
                <a:lnTo>
                  <a:pt x="181024" y="5075811"/>
                </a:lnTo>
                <a:cubicBezTo>
                  <a:pt x="81047" y="5075811"/>
                  <a:pt x="0" y="4994764"/>
                  <a:pt x="0" y="4894787"/>
                </a:cubicBez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sp>
        <p:nvSpPr>
          <p:cNvPr id="15" name="TextBox 14">
            <a:extLst>
              <a:ext uri="{FF2B5EF4-FFF2-40B4-BE49-F238E27FC236}">
                <a16:creationId xmlns:a16="http://schemas.microsoft.com/office/drawing/2014/main" id="{9C9320D3-C756-38D4-B823-65E41DF30182}"/>
              </a:ext>
            </a:extLst>
          </p:cNvPr>
          <p:cNvSpPr txBox="1">
            <a:spLocks/>
          </p:cNvSpPr>
          <p:nvPr/>
        </p:nvSpPr>
        <p:spPr>
          <a:xfrm>
            <a:off x="768863" y="2342725"/>
            <a:ext cx="5862816" cy="984885"/>
          </a:xfrm>
          <a:prstGeom prst="rect">
            <a:avLst/>
          </a:prstGeom>
          <a:noFill/>
        </p:spPr>
        <p:txBody>
          <a:bodyPr wrap="square" lIns="0" tIns="0" rIns="0" bIns="0">
            <a:spAutoFit/>
          </a:bodyPr>
          <a:lstStyle/>
          <a:p>
            <a:pPr indent="0" defTabSz="932742">
              <a:spcAft>
                <a:spcPts val="1200"/>
              </a:spcAft>
              <a:buNone/>
            </a:pPr>
            <a:r>
              <a:rPr lang="en-US" sz="1600">
                <a:ln w="3175">
                  <a:noFill/>
                </a:ln>
                <a:gradFill flip="none" rotWithShape="1">
                  <a:gsLst>
                    <a:gs pos="0">
                      <a:schemeClr val="accent1"/>
                    </a:gs>
                    <a:gs pos="100000">
                      <a:schemeClr val="accent2"/>
                    </a:gs>
                  </a:gsLst>
                  <a:lin ang="10800000" scaled="1"/>
                  <a:tileRect/>
                </a:gradFill>
                <a:latin typeface="+mj-lt"/>
                <a:ea typeface="+mj-ea"/>
                <a:cs typeface="+mj-cs"/>
              </a:rPr>
              <a:t>In this exercise we are going to work on setting the mood and atmosphere of your destination. This can help express your theme and personality! With the help of Copilot you’ll create a playlist of songs that match the vibe</a:t>
            </a:r>
          </a:p>
        </p:txBody>
      </p:sp>
      <p:sp>
        <p:nvSpPr>
          <p:cNvPr id="16" name="Freeform: Shape 15">
            <a:extLst>
              <a:ext uri="{FF2B5EF4-FFF2-40B4-BE49-F238E27FC236}">
                <a16:creationId xmlns:a16="http://schemas.microsoft.com/office/drawing/2014/main" id="{27F30AC2-5C8B-0C1E-4B35-D22B10B8D020}"/>
              </a:ext>
              <a:ext uri="{C183D7F6-B498-43B3-948B-1728B52AA6E4}">
                <adec:decorative xmlns:adec="http://schemas.microsoft.com/office/drawing/2017/decorative" val="1"/>
              </a:ext>
            </a:extLst>
          </p:cNvPr>
          <p:cNvSpPr>
            <a:spLocks/>
          </p:cNvSpPr>
          <p:nvPr/>
        </p:nvSpPr>
        <p:spPr bwMode="auto">
          <a:xfrm>
            <a:off x="1014863" y="1193228"/>
            <a:ext cx="244978" cy="970862"/>
          </a:xfrm>
          <a:custGeom>
            <a:avLst/>
            <a:gdLst>
              <a:gd name="connsiteX0" fmla="*/ 0 w 244978"/>
              <a:gd name="connsiteY0" fmla="*/ 0 h 970862"/>
              <a:gd name="connsiteX1" fmla="*/ 244978 w 244978"/>
              <a:gd name="connsiteY1" fmla="*/ 0 h 970862"/>
              <a:gd name="connsiteX2" fmla="*/ 244978 w 244978"/>
              <a:gd name="connsiteY2" fmla="*/ 970862 h 970862"/>
              <a:gd name="connsiteX3" fmla="*/ 0 w 244978"/>
              <a:gd name="connsiteY3" fmla="*/ 970862 h 970862"/>
            </a:gdLst>
            <a:ahLst/>
            <a:cxnLst>
              <a:cxn ang="0">
                <a:pos x="connsiteX0" y="connsiteY0"/>
              </a:cxn>
              <a:cxn ang="0">
                <a:pos x="connsiteX1" y="connsiteY1"/>
              </a:cxn>
              <a:cxn ang="0">
                <a:pos x="connsiteX2" y="connsiteY2"/>
              </a:cxn>
              <a:cxn ang="0">
                <a:pos x="connsiteX3" y="connsiteY3"/>
              </a:cxn>
            </a:cxnLst>
            <a:rect l="l" t="t" r="r" b="b"/>
            <a:pathLst>
              <a:path w="244978" h="970862">
                <a:moveTo>
                  <a:pt x="0" y="0"/>
                </a:moveTo>
                <a:lnTo>
                  <a:pt x="244978" y="0"/>
                </a:lnTo>
                <a:lnTo>
                  <a:pt x="244978" y="970862"/>
                </a:lnTo>
                <a:lnTo>
                  <a:pt x="0" y="970862"/>
                </a:lnTo>
                <a:close/>
              </a:path>
            </a:pathLst>
          </a:custGeom>
          <a:solidFill>
            <a:srgbClr val="F4F3F5"/>
          </a:solidFill>
          <a:ln w="6350">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pic>
        <p:nvPicPr>
          <p:cNvPr id="17" name="Picture 16">
            <a:extLst>
              <a:ext uri="{FF2B5EF4-FFF2-40B4-BE49-F238E27FC236}">
                <a16:creationId xmlns:a16="http://schemas.microsoft.com/office/drawing/2014/main" id="{F56D4095-5F21-F431-FF87-3C38482DC84F}"/>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b="5076"/>
          <a:stretch/>
        </p:blipFill>
        <p:spPr>
          <a:xfrm flipV="1">
            <a:off x="699684" y="1193228"/>
            <a:ext cx="6112596" cy="940372"/>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18" name="Rectangle: Rounded Corners 17">
            <a:extLst>
              <a:ext uri="{FF2B5EF4-FFF2-40B4-BE49-F238E27FC236}">
                <a16:creationId xmlns:a16="http://schemas.microsoft.com/office/drawing/2014/main" id="{5E7FB950-DFC3-E7D8-677F-231201B94639}"/>
              </a:ext>
              <a:ext uri="{C183D7F6-B498-43B3-948B-1728B52AA6E4}">
                <adec:decorative xmlns:adec="http://schemas.microsoft.com/office/drawing/2017/decorative" val="1"/>
              </a:ext>
            </a:extLst>
          </p:cNvPr>
          <p:cNvSpPr>
            <a:spLocks/>
          </p:cNvSpPr>
          <p:nvPr/>
        </p:nvSpPr>
        <p:spPr bwMode="auto">
          <a:xfrm>
            <a:off x="740664" y="3489718"/>
            <a:ext cx="5919216" cy="2606992"/>
          </a:xfrm>
          <a:prstGeom prst="roundRect">
            <a:avLst>
              <a:gd name="adj" fmla="val 37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3FD55728-22D0-F62C-F175-044B4A03A27B}"/>
              </a:ext>
            </a:extLst>
          </p:cNvPr>
          <p:cNvSpPr txBox="1">
            <a:spLocks/>
          </p:cNvSpPr>
          <p:nvPr/>
        </p:nvSpPr>
        <p:spPr>
          <a:xfrm>
            <a:off x="885825" y="3603144"/>
            <a:ext cx="5628894" cy="2380139"/>
          </a:xfrm>
          <a:prstGeom prst="rect">
            <a:avLst/>
          </a:prstGeom>
          <a:noFill/>
        </p:spPr>
        <p:txBody>
          <a:bodyPr wrap="square" lIns="0" tIns="0" rIns="0" bIns="0">
            <a:spAutoFit/>
          </a:bodyPr>
          <a:lstStyle/>
          <a:p>
            <a:pPr marL="412750" indent="-279400">
              <a:spcAft>
                <a:spcPts val="800"/>
              </a:spcAft>
              <a:buFont typeface="+mj-lt"/>
              <a:buAutoNum type="arabicPeriod"/>
            </a:pPr>
            <a:r>
              <a:rPr lang="en-US" sz="1600" dirty="0"/>
              <a:t>Ideate</a:t>
            </a:r>
          </a:p>
          <a:p>
            <a:pPr marL="412750" indent="-279400">
              <a:spcAft>
                <a:spcPts val="800"/>
              </a:spcAft>
              <a:buFont typeface="+mj-lt"/>
              <a:buAutoNum type="arabicPeriod"/>
            </a:pPr>
            <a:r>
              <a:rPr lang="en-US" sz="1600" dirty="0"/>
              <a:t>Copy the sample prompt into the chat</a:t>
            </a:r>
          </a:p>
          <a:p>
            <a:pPr marL="412750" indent="-279400">
              <a:spcAft>
                <a:spcPts val="800"/>
              </a:spcAft>
              <a:buFont typeface="+mj-lt"/>
              <a:buAutoNum type="arabicPeriod"/>
            </a:pPr>
            <a:r>
              <a:rPr lang="en-US" sz="1600" dirty="0"/>
              <a:t>Review the response and edit as needed until you’re happy</a:t>
            </a:r>
          </a:p>
          <a:p>
            <a:pPr marL="412750" indent="-279400">
              <a:spcAft>
                <a:spcPts val="800"/>
              </a:spcAft>
              <a:buFont typeface="+mj-lt"/>
              <a:buAutoNum type="arabicPeriod"/>
            </a:pPr>
            <a:r>
              <a:rPr lang="en-US" sz="1600" dirty="0"/>
              <a:t>Take a screen capture (Windows, Shift, S) and copy </a:t>
            </a:r>
            <a:br>
              <a:rPr lang="en-US" sz="1600" dirty="0"/>
            </a:br>
            <a:r>
              <a:rPr lang="en-US" sz="1600" dirty="0"/>
              <a:t>the image</a:t>
            </a:r>
          </a:p>
          <a:p>
            <a:pPr marL="412750" indent="-279400">
              <a:spcAft>
                <a:spcPts val="800"/>
              </a:spcAft>
              <a:buFont typeface="+mj-lt"/>
              <a:buAutoNum type="arabicPeriod"/>
            </a:pPr>
            <a:r>
              <a:rPr lang="en-US" sz="1600" dirty="0"/>
              <a:t>Paste the image into your PowerPoint on slide titled Ambience and Music</a:t>
            </a:r>
          </a:p>
        </p:txBody>
      </p:sp>
      <p:pic>
        <p:nvPicPr>
          <p:cNvPr id="6" name="Picture 5" descr="Table showcasing different musical artists and their songs">
            <a:extLst>
              <a:ext uri="{FF2B5EF4-FFF2-40B4-BE49-F238E27FC236}">
                <a16:creationId xmlns:a16="http://schemas.microsoft.com/office/drawing/2014/main" id="{EC1F446E-1652-61BF-CC3E-41669346B367}"/>
              </a:ext>
              <a:ext uri="{C183D7F6-B498-43B3-948B-1728B52AA6E4}">
                <adec:decorative xmlns:adec="http://schemas.microsoft.com/office/drawing/2017/decorative" val="0"/>
              </a:ext>
            </a:extLst>
          </p:cNvPr>
          <p:cNvPicPr>
            <a:picLocks/>
          </p:cNvPicPr>
          <p:nvPr/>
        </p:nvPicPr>
        <p:blipFill rotWithShape="1">
          <a:blip r:embed="rId3"/>
          <a:srcRect t="-22985" b="-22985"/>
          <a:stretch/>
        </p:blipFill>
        <p:spPr>
          <a:xfrm>
            <a:off x="7147560" y="1360868"/>
            <a:ext cx="4876800" cy="4740530"/>
          </a:xfrm>
          <a:prstGeom prst="roundRect">
            <a:avLst>
              <a:gd name="adj" fmla="val 2013"/>
            </a:avLst>
          </a:prstGeom>
          <a:solidFill>
            <a:srgbClr val="FCEDE1"/>
          </a:solidFill>
        </p:spPr>
      </p:pic>
      <p:grpSp>
        <p:nvGrpSpPr>
          <p:cNvPr id="20" name="Group 19">
            <a:extLst>
              <a:ext uri="{FF2B5EF4-FFF2-40B4-BE49-F238E27FC236}">
                <a16:creationId xmlns:a16="http://schemas.microsoft.com/office/drawing/2014/main" id="{43CF9634-9424-53FB-7FE5-9BA0A97631C4}"/>
              </a:ext>
              <a:ext uri="{C183D7F6-B498-43B3-948B-1728B52AA6E4}">
                <adec:decorative xmlns:adec="http://schemas.microsoft.com/office/drawing/2017/decorative" val="1"/>
              </a:ext>
            </a:extLst>
          </p:cNvPr>
          <p:cNvGrpSpPr>
            <a:grpSpLocks/>
          </p:cNvGrpSpPr>
          <p:nvPr/>
        </p:nvGrpSpPr>
        <p:grpSpPr>
          <a:xfrm>
            <a:off x="768863" y="1460586"/>
            <a:ext cx="736979" cy="731926"/>
            <a:chOff x="547424" y="4293480"/>
            <a:chExt cx="640026" cy="657416"/>
          </a:xfrm>
        </p:grpSpPr>
        <p:grpSp>
          <p:nvGrpSpPr>
            <p:cNvPr id="21" name="Group 20">
              <a:extLst>
                <a:ext uri="{FF2B5EF4-FFF2-40B4-BE49-F238E27FC236}">
                  <a16:creationId xmlns:a16="http://schemas.microsoft.com/office/drawing/2014/main" id="{A8D7DE6E-482D-7901-066C-19DA4264995D}"/>
                </a:ext>
              </a:extLst>
            </p:cNvPr>
            <p:cNvGrpSpPr/>
            <p:nvPr/>
          </p:nvGrpSpPr>
          <p:grpSpPr>
            <a:xfrm>
              <a:off x="547424" y="4293480"/>
              <a:ext cx="640026" cy="657416"/>
              <a:chOff x="987658" y="5065483"/>
              <a:chExt cx="1169054" cy="1200820"/>
            </a:xfrm>
          </p:grpSpPr>
          <p:grpSp>
            <p:nvGrpSpPr>
              <p:cNvPr id="23" name="Group 22">
                <a:extLst>
                  <a:ext uri="{FF2B5EF4-FFF2-40B4-BE49-F238E27FC236}">
                    <a16:creationId xmlns:a16="http://schemas.microsoft.com/office/drawing/2014/main" id="{86EFF133-699D-0F52-AD25-3EE6C3C8EE32}"/>
                  </a:ext>
                </a:extLst>
              </p:cNvPr>
              <p:cNvGrpSpPr/>
              <p:nvPr/>
            </p:nvGrpSpPr>
            <p:grpSpPr>
              <a:xfrm>
                <a:off x="987658" y="5065483"/>
                <a:ext cx="1169054" cy="1200820"/>
                <a:chOff x="6349393" y="1711575"/>
                <a:chExt cx="5590022" cy="5674618"/>
              </a:xfrm>
            </p:grpSpPr>
            <p:sp>
              <p:nvSpPr>
                <p:cNvPr id="26" name="Rounded Rectangle 3_1">
                  <a:extLst>
                    <a:ext uri="{FF2B5EF4-FFF2-40B4-BE49-F238E27FC236}">
                      <a16:creationId xmlns:a16="http://schemas.microsoft.com/office/drawing/2014/main" id="{B2CC7711-B96A-C150-B22B-C1CB4895BDBF}"/>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7" name="Rounded Rectangle 3_1">
                  <a:extLst>
                    <a:ext uri="{FF2B5EF4-FFF2-40B4-BE49-F238E27FC236}">
                      <a16:creationId xmlns:a16="http://schemas.microsoft.com/office/drawing/2014/main" id="{B1FC1060-E312-DF7B-5BB7-60401B9478D4}"/>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24" name="Rounded Rectangle 3_1">
                <a:extLst>
                  <a:ext uri="{FF2B5EF4-FFF2-40B4-BE49-F238E27FC236}">
                    <a16:creationId xmlns:a16="http://schemas.microsoft.com/office/drawing/2014/main" id="{7DCDF4FC-6E34-4163-F568-E1F96B58C7B9}"/>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25" name="Rounded Rectangle 24_1">
                <a:extLst>
                  <a:ext uri="{FF2B5EF4-FFF2-40B4-BE49-F238E27FC236}">
                    <a16:creationId xmlns:a16="http://schemas.microsoft.com/office/drawing/2014/main" id="{9AFA995B-AA71-0D1E-552E-1315F999DF52}"/>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2" name="Oval 21">
              <a:extLst>
                <a:ext uri="{FF2B5EF4-FFF2-40B4-BE49-F238E27FC236}">
                  <a16:creationId xmlns:a16="http://schemas.microsoft.com/office/drawing/2014/main" id="{F5C535FA-FD9E-DEDC-9714-2D350360991A}"/>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i="0" u="none" strike="noStrike" kern="1200" cap="none" normalizeH="0" baseline="0" noProof="0">
                <a:ln>
                  <a:noFill/>
                </a:ln>
                <a:solidFill>
                  <a:srgbClr val="C73ECC"/>
                </a:solidFill>
                <a:effectLst/>
                <a:uLnTx/>
                <a:uFillTx/>
                <a:latin typeface="+mj-lt"/>
                <a:ea typeface="+mj-ea"/>
                <a:cs typeface="+mj-cs"/>
              </a:endParaRPr>
            </a:p>
          </p:txBody>
        </p:sp>
      </p:grpSp>
      <p:sp>
        <p:nvSpPr>
          <p:cNvPr id="28" name="CRMArticles_EFF5">
            <a:extLst>
              <a:ext uri="{FF2B5EF4-FFF2-40B4-BE49-F238E27FC236}">
                <a16:creationId xmlns:a16="http://schemas.microsoft.com/office/drawing/2014/main" id="{73442CDA-E552-A16D-18C6-35A670292DC4}"/>
              </a:ext>
              <a:ext uri="{C183D7F6-B498-43B3-948B-1728B52AA6E4}">
                <adec:decorative xmlns:adec="http://schemas.microsoft.com/office/drawing/2017/decorative" val="1"/>
              </a:ext>
            </a:extLst>
          </p:cNvPr>
          <p:cNvSpPr>
            <a:spLocks noChangeAspect="1" noEditPoints="1"/>
          </p:cNvSpPr>
          <p:nvPr/>
        </p:nvSpPr>
        <p:spPr bwMode="auto">
          <a:xfrm>
            <a:off x="1003116" y="1671595"/>
            <a:ext cx="268472" cy="309908"/>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A87518DB-21CE-5CFD-01A2-D4170CADD22A}"/>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97274047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1AD7F1D-EB33-3D3B-9BDD-FF08A1E9AE63}"/>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12" name="Picture 11">
              <a:extLst>
                <a:ext uri="{FF2B5EF4-FFF2-40B4-BE49-F238E27FC236}">
                  <a16:creationId xmlns:a16="http://schemas.microsoft.com/office/drawing/2014/main" id="{62848F2F-435C-E89B-09F2-F094B75A2F4C}"/>
                </a:ext>
                <a:ext uri="{C183D7F6-B498-43B3-948B-1728B52AA6E4}">
                  <adec:decorative xmlns:adec="http://schemas.microsoft.com/office/drawing/2017/decorative" val="1"/>
                </a:ext>
              </a:extLst>
            </p:cNvPr>
            <p:cNvPicPr>
              <a:picLocks noChangeAspect="1"/>
            </p:cNvPicPr>
            <p:nvPr/>
          </p:nvPicPr>
          <p:blipFill>
            <a:blip r:embed="rId2">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13" name="Straight Connector 12">
              <a:extLst>
                <a:ext uri="{FF2B5EF4-FFF2-40B4-BE49-F238E27FC236}">
                  <a16:creationId xmlns:a16="http://schemas.microsoft.com/office/drawing/2014/main" id="{6A592B8F-42D9-FFF9-4475-F96FEE2E2056}"/>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9C3DDCB-B256-BCF6-7626-1B5CE42F5EA6}"/>
              </a:ext>
            </a:extLst>
          </p:cNvPr>
          <p:cNvSpPr>
            <a:spLocks noGrp="1"/>
          </p:cNvSpPr>
          <p:nvPr>
            <p:ph type="title"/>
          </p:nvPr>
        </p:nvSpPr>
        <p:spPr>
          <a:xfrm>
            <a:off x="588263" y="457200"/>
            <a:ext cx="11018520" cy="492443"/>
          </a:xfrm>
        </p:spPr>
        <p:txBody>
          <a:bodyPr/>
          <a:lstStyle/>
          <a:p>
            <a:r>
              <a:rPr lang="en-US">
                <a:ea typeface="+mj-ea"/>
                <a:cs typeface="+mj-cs"/>
              </a:rPr>
              <a:t>Unit 8: Create Branding Material</a:t>
            </a:r>
          </a:p>
        </p:txBody>
      </p:sp>
      <p:sp>
        <p:nvSpPr>
          <p:cNvPr id="14" name="Rounded Rectangle 24_1">
            <a:extLst>
              <a:ext uri="{FF2B5EF4-FFF2-40B4-BE49-F238E27FC236}">
                <a16:creationId xmlns:a16="http://schemas.microsoft.com/office/drawing/2014/main" id="{3E7D482C-187F-ABB6-4039-6A03AD71A1BA}"/>
              </a:ext>
              <a:ext uri="{C183D7F6-B498-43B3-948B-1728B52AA6E4}">
                <adec:decorative xmlns:adec="http://schemas.microsoft.com/office/drawing/2017/decorative" val="1"/>
              </a:ext>
            </a:extLst>
          </p:cNvPr>
          <p:cNvSpPr>
            <a:spLocks/>
          </p:cNvSpPr>
          <p:nvPr/>
        </p:nvSpPr>
        <p:spPr bwMode="auto">
          <a:xfrm>
            <a:off x="588963" y="1193799"/>
            <a:ext cx="11017250" cy="5075239"/>
          </a:xfrm>
          <a:prstGeom prst="roundRect">
            <a:avLst>
              <a:gd name="adj" fmla="val 5020"/>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600"/>
              </a:spcBef>
              <a:spcAft>
                <a:spcPts val="200"/>
              </a:spcAft>
              <a:buClrTx/>
              <a:buSzTx/>
              <a:buFontTx/>
              <a:buNone/>
              <a:tabLst/>
              <a:defRPr/>
            </a:pPr>
            <a:endParaRPr kumimoji="0" lang="en-IN" sz="1400" b="1" i="0" u="none" strike="noStrike" kern="1200" cap="none" normalizeH="0" baseline="0" noProof="0">
              <a:ln>
                <a:noFill/>
              </a:ln>
              <a:solidFill>
                <a:srgbClr val="0078D4"/>
              </a:solidFill>
              <a:effectLst/>
              <a:uLnTx/>
              <a:uFillTx/>
              <a:latin typeface="Segoe UI Semibold"/>
              <a:ea typeface="+mn-ea"/>
              <a:cs typeface="+mn-cs"/>
            </a:endParaRPr>
          </a:p>
        </p:txBody>
      </p:sp>
      <p:sp>
        <p:nvSpPr>
          <p:cNvPr id="15" name="Rounded Rectangle 24_1">
            <a:extLst>
              <a:ext uri="{FF2B5EF4-FFF2-40B4-BE49-F238E27FC236}">
                <a16:creationId xmlns:a16="http://schemas.microsoft.com/office/drawing/2014/main" id="{8F73A2DF-DEC5-575E-C30B-993E2F99CFB9}"/>
              </a:ext>
              <a:ext uri="{C183D7F6-B498-43B3-948B-1728B52AA6E4}">
                <adec:decorative xmlns:adec="http://schemas.microsoft.com/office/drawing/2017/decorative" val="1"/>
              </a:ext>
            </a:extLst>
          </p:cNvPr>
          <p:cNvSpPr>
            <a:spLocks/>
          </p:cNvSpPr>
          <p:nvPr/>
        </p:nvSpPr>
        <p:spPr bwMode="auto">
          <a:xfrm>
            <a:off x="744410" y="1352552"/>
            <a:ext cx="10706354" cy="1586058"/>
          </a:xfrm>
          <a:prstGeom prst="roundRect">
            <a:avLst>
              <a:gd name="adj" fmla="val 11799"/>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l" defTabSz="951121" rtl="0" eaLnBrk="1" fontAlgn="auto" latinLnBrk="0" hangingPunct="1">
              <a:lnSpc>
                <a:spcPct val="100000"/>
              </a:lnSpc>
              <a:spcBef>
                <a:spcPts val="0"/>
              </a:spcBef>
              <a:spcAft>
                <a:spcPts val="600"/>
              </a:spcAft>
              <a:buClrTx/>
              <a:buSzPct val="90000"/>
              <a:buFontTx/>
              <a:buNone/>
              <a:tabLst/>
              <a:defRPr/>
            </a:pPr>
            <a:endParaRPr kumimoji="0" lang="en-IN" sz="1400" b="0" i="0" u="none" strike="noStrike" kern="1200" cap="none" normalizeH="0" baseline="0" noProof="0" err="1">
              <a:ln>
                <a:noFill/>
              </a:ln>
              <a:solidFill>
                <a:srgbClr val="FF5C39"/>
              </a:solidFill>
              <a:effectLst/>
              <a:uLnTx/>
              <a:uFillTx/>
              <a:latin typeface="Segoe UI Semibold"/>
              <a:ea typeface="+mn-ea"/>
              <a:cs typeface="Segoe UI" panose="020B0502040204020203" pitchFamily="34" charset="0"/>
            </a:endParaRPr>
          </a:p>
        </p:txBody>
      </p:sp>
      <p:sp>
        <p:nvSpPr>
          <p:cNvPr id="16" name="Rounded Rectangle 3_1_1_1">
            <a:extLst>
              <a:ext uri="{FF2B5EF4-FFF2-40B4-BE49-F238E27FC236}">
                <a16:creationId xmlns:a16="http://schemas.microsoft.com/office/drawing/2014/main" id="{B9A49F5B-7B3D-FD08-6E61-33F8976EE5B4}"/>
              </a:ext>
            </a:extLst>
          </p:cNvPr>
          <p:cNvSpPr>
            <a:spLocks/>
          </p:cNvSpPr>
          <p:nvPr/>
        </p:nvSpPr>
        <p:spPr>
          <a:xfrm>
            <a:off x="881570" y="1489712"/>
            <a:ext cx="10432034" cy="1311738"/>
          </a:xfrm>
          <a:prstGeom prst="roundRect">
            <a:avLst>
              <a:gd name="adj" fmla="val 10370"/>
            </a:avLst>
          </a:prstGeom>
          <a:gradFill flip="none" rotWithShape="1">
            <a:gsLst>
              <a:gs pos="50000">
                <a:schemeClr val="accent1">
                  <a:alpha val="10000"/>
                </a:schemeClr>
              </a:gs>
              <a:gs pos="1000">
                <a:schemeClr val="accent3">
                  <a:alpha val="10000"/>
                </a:schemeClr>
              </a:gs>
              <a:gs pos="100000">
                <a:schemeClr val="accent2">
                  <a:alpha val="10000"/>
                </a:schemeClr>
              </a:gs>
            </a:gsLst>
            <a:lin ang="0" scaled="1"/>
            <a:tileRect/>
          </a:gradFill>
          <a:ln>
            <a:noFill/>
            <a:headEnd type="none" w="med" len="med"/>
            <a:tailEnd type="none" w="med" len="med"/>
          </a:ln>
          <a:effectLst>
            <a:innerShdw blurRad="152400" dist="114300" dir="13500000">
              <a:prstClr val="black">
                <a:alpha val="16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ts val="400"/>
              </a:spcAft>
              <a:defRPr/>
            </a:pPr>
            <a:r>
              <a:rPr lang="en-US" sz="1800">
                <a:solidFill>
                  <a:schemeClr val="tx1"/>
                </a:solidFill>
              </a:rPr>
              <a:t>For this exercise we’re going to focus on the final aspect of our destination which is</a:t>
            </a:r>
            <a:br>
              <a:rPr lang="en-US" sz="1800">
                <a:solidFill>
                  <a:schemeClr val="tx1"/>
                </a:solidFill>
              </a:rPr>
            </a:br>
            <a:r>
              <a:rPr lang="en-US" sz="1800">
                <a:solidFill>
                  <a:schemeClr val="tx1"/>
                </a:solidFill>
              </a:rPr>
              <a:t>generating branding material. We’re going to create a catchy name for your destination</a:t>
            </a:r>
            <a:br>
              <a:rPr lang="en-US" sz="1800">
                <a:solidFill>
                  <a:schemeClr val="tx1"/>
                </a:solidFill>
              </a:rPr>
            </a:br>
            <a:r>
              <a:rPr lang="en-US" sz="1800">
                <a:solidFill>
                  <a:schemeClr val="tx1"/>
                </a:solidFill>
              </a:rPr>
              <a:t>and a short description that captures its essence</a:t>
            </a:r>
          </a:p>
        </p:txBody>
      </p:sp>
      <p:sp>
        <p:nvSpPr>
          <p:cNvPr id="41" name="TextBox 40">
            <a:extLst>
              <a:ext uri="{FF2B5EF4-FFF2-40B4-BE49-F238E27FC236}">
                <a16:creationId xmlns:a16="http://schemas.microsoft.com/office/drawing/2014/main" id="{63D1A233-466B-68EB-799B-BD17DBE77717}"/>
              </a:ext>
              <a:ext uri="{C183D7F6-B498-43B3-948B-1728B52AA6E4}">
                <adec:decorative xmlns:adec="http://schemas.microsoft.com/office/drawing/2017/decorative" val="1"/>
              </a:ext>
            </a:extLst>
          </p:cNvPr>
          <p:cNvSpPr txBox="1">
            <a:spLocks/>
          </p:cNvSpPr>
          <p:nvPr/>
        </p:nvSpPr>
        <p:spPr>
          <a:xfrm>
            <a:off x="744410" y="3075770"/>
            <a:ext cx="10706355" cy="3056108"/>
          </a:xfrm>
          <a:prstGeom prst="roundRect">
            <a:avLst>
              <a:gd name="adj" fmla="val 4312"/>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defPPr>
              <a:defRPr lang="en-US"/>
            </a:defPPr>
            <a:lvl1pPr defTabSz="951121">
              <a:spcAft>
                <a:spcPts val="600"/>
              </a:spcAft>
              <a:buSzPct val="90000"/>
              <a:defRPr sz="1400">
                <a:solidFill>
                  <a:srgbClr val="FF5C39"/>
                </a:solidFill>
                <a:latin typeface="Segoe UI Semibold"/>
                <a:cs typeface="Segoe UI" panose="020B0502040204020203"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endParaRPr lang="en-US"/>
          </a:p>
        </p:txBody>
      </p:sp>
      <p:sp>
        <p:nvSpPr>
          <p:cNvPr id="84" name="Rectangle: Rounded Corners 83">
            <a:extLst>
              <a:ext uri="{FF2B5EF4-FFF2-40B4-BE49-F238E27FC236}">
                <a16:creationId xmlns:a16="http://schemas.microsoft.com/office/drawing/2014/main" id="{DE621A14-4A0D-615F-4A0B-F2B5E5D1F61E}"/>
              </a:ext>
            </a:extLst>
          </p:cNvPr>
          <p:cNvSpPr>
            <a:spLocks/>
          </p:cNvSpPr>
          <p:nvPr/>
        </p:nvSpPr>
        <p:spPr bwMode="auto">
          <a:xfrm>
            <a:off x="894688" y="3856969"/>
            <a:ext cx="3352089" cy="2106343"/>
          </a:xfrm>
          <a:prstGeom prst="roundRect">
            <a:avLst>
              <a:gd name="adj" fmla="val 4400"/>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594360" rIns="91440" bIns="45720" rtlCol="0" anchor="t"/>
          <a:lstStyle/>
          <a:p>
            <a:pPr algn="ctr" defTabSz="951121">
              <a:spcAft>
                <a:spcPts val="600"/>
              </a:spcAft>
              <a:buSzPct val="90000"/>
            </a:pPr>
            <a:r>
              <a:rPr lang="en-IN" sz="1800">
                <a:solidFill>
                  <a:schemeClr val="tx1"/>
                </a:solidFill>
              </a:rPr>
              <a:t>Ideate with Copilot</a:t>
            </a:r>
          </a:p>
        </p:txBody>
      </p:sp>
      <p:sp>
        <p:nvSpPr>
          <p:cNvPr id="85" name="Rectangle: Rounded Corners 84">
            <a:extLst>
              <a:ext uri="{FF2B5EF4-FFF2-40B4-BE49-F238E27FC236}">
                <a16:creationId xmlns:a16="http://schemas.microsoft.com/office/drawing/2014/main" id="{2169FF6A-7A4D-92D2-0042-A982BAEB8AAB}"/>
              </a:ext>
            </a:extLst>
          </p:cNvPr>
          <p:cNvSpPr>
            <a:spLocks/>
          </p:cNvSpPr>
          <p:nvPr/>
        </p:nvSpPr>
        <p:spPr bwMode="auto">
          <a:xfrm>
            <a:off x="4428100" y="3856969"/>
            <a:ext cx="3352089" cy="2106343"/>
          </a:xfrm>
          <a:prstGeom prst="roundRect">
            <a:avLst>
              <a:gd name="adj" fmla="val 4400"/>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594360" rIns="91440" bIns="45720" rtlCol="0" anchor="t"/>
          <a:lstStyle/>
          <a:p>
            <a:pPr algn="ctr" defTabSz="951121">
              <a:spcAft>
                <a:spcPts val="600"/>
              </a:spcAft>
              <a:buSzPct val="90000"/>
            </a:pPr>
            <a:r>
              <a:rPr lang="en-IN" sz="1800" dirty="0">
                <a:solidFill>
                  <a:schemeClr val="tx1"/>
                </a:solidFill>
              </a:rPr>
              <a:t>Write copy with Copilot</a:t>
            </a:r>
          </a:p>
        </p:txBody>
      </p:sp>
      <p:sp>
        <p:nvSpPr>
          <p:cNvPr id="86" name="Rectangle: Rounded Corners 85">
            <a:extLst>
              <a:ext uri="{FF2B5EF4-FFF2-40B4-BE49-F238E27FC236}">
                <a16:creationId xmlns:a16="http://schemas.microsoft.com/office/drawing/2014/main" id="{76BB8070-5EE2-70FB-BEBC-2EB459104886}"/>
              </a:ext>
            </a:extLst>
          </p:cNvPr>
          <p:cNvSpPr>
            <a:spLocks/>
          </p:cNvSpPr>
          <p:nvPr/>
        </p:nvSpPr>
        <p:spPr bwMode="auto">
          <a:xfrm>
            <a:off x="7961511" y="3856969"/>
            <a:ext cx="3352089" cy="2106343"/>
          </a:xfrm>
          <a:prstGeom prst="roundRect">
            <a:avLst>
              <a:gd name="adj" fmla="val 4400"/>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594360" rIns="91440" bIns="45720" rtlCol="0" anchor="t"/>
          <a:lstStyle/>
          <a:p>
            <a:pPr algn="ctr" defTabSz="951121">
              <a:spcAft>
                <a:spcPts val="600"/>
              </a:spcAft>
              <a:buSzPct val="90000"/>
            </a:pPr>
            <a:r>
              <a:rPr lang="en-IN" sz="1800" dirty="0">
                <a:solidFill>
                  <a:schemeClr val="tx1"/>
                </a:solidFill>
              </a:rPr>
              <a:t>Copy and paste your </a:t>
            </a:r>
            <a:br>
              <a:rPr lang="en-IN" sz="1800" dirty="0">
                <a:solidFill>
                  <a:schemeClr val="tx1"/>
                </a:solidFill>
              </a:rPr>
            </a:br>
            <a:r>
              <a:rPr lang="en-IN" sz="1800" dirty="0">
                <a:solidFill>
                  <a:schemeClr val="tx1"/>
                </a:solidFill>
              </a:rPr>
              <a:t>branding materials into </a:t>
            </a:r>
            <a:br>
              <a:rPr lang="en-IN" sz="1800" dirty="0">
                <a:solidFill>
                  <a:schemeClr val="tx1"/>
                </a:solidFill>
              </a:rPr>
            </a:br>
            <a:r>
              <a:rPr lang="en-IN" sz="1800" dirty="0">
                <a:solidFill>
                  <a:schemeClr val="tx1"/>
                </a:solidFill>
              </a:rPr>
              <a:t>your PowerPoint</a:t>
            </a:r>
          </a:p>
        </p:txBody>
      </p:sp>
      <p:grpSp>
        <p:nvGrpSpPr>
          <p:cNvPr id="87" name="Group 86">
            <a:extLst>
              <a:ext uri="{FF2B5EF4-FFF2-40B4-BE49-F238E27FC236}">
                <a16:creationId xmlns:a16="http://schemas.microsoft.com/office/drawing/2014/main" id="{347136D4-E3DA-D0C3-3F14-381005FB5306}"/>
              </a:ext>
              <a:ext uri="{C183D7F6-B498-43B3-948B-1728B52AA6E4}">
                <adec:decorative xmlns:adec="http://schemas.microsoft.com/office/drawing/2017/decorative" val="1"/>
              </a:ext>
            </a:extLst>
          </p:cNvPr>
          <p:cNvGrpSpPr>
            <a:grpSpLocks/>
          </p:cNvGrpSpPr>
          <p:nvPr/>
        </p:nvGrpSpPr>
        <p:grpSpPr>
          <a:xfrm>
            <a:off x="2241762" y="3533770"/>
            <a:ext cx="640080" cy="640080"/>
            <a:chOff x="547424" y="4293480"/>
            <a:chExt cx="640026" cy="657416"/>
          </a:xfrm>
        </p:grpSpPr>
        <p:grpSp>
          <p:nvGrpSpPr>
            <p:cNvPr id="88" name="Group 87">
              <a:extLst>
                <a:ext uri="{FF2B5EF4-FFF2-40B4-BE49-F238E27FC236}">
                  <a16:creationId xmlns:a16="http://schemas.microsoft.com/office/drawing/2014/main" id="{4B868156-7305-4E66-B3E4-B2A3270CBEB2}"/>
                </a:ext>
              </a:extLst>
            </p:cNvPr>
            <p:cNvGrpSpPr/>
            <p:nvPr/>
          </p:nvGrpSpPr>
          <p:grpSpPr>
            <a:xfrm>
              <a:off x="547424" y="4293480"/>
              <a:ext cx="640026" cy="657416"/>
              <a:chOff x="987658" y="5065483"/>
              <a:chExt cx="1169054" cy="1200820"/>
            </a:xfrm>
          </p:grpSpPr>
          <p:grpSp>
            <p:nvGrpSpPr>
              <p:cNvPr id="90" name="Group 89">
                <a:extLst>
                  <a:ext uri="{FF2B5EF4-FFF2-40B4-BE49-F238E27FC236}">
                    <a16:creationId xmlns:a16="http://schemas.microsoft.com/office/drawing/2014/main" id="{8BDB1CFC-1CA7-D2BA-500F-3724DB198099}"/>
                  </a:ext>
                </a:extLst>
              </p:cNvPr>
              <p:cNvGrpSpPr/>
              <p:nvPr/>
            </p:nvGrpSpPr>
            <p:grpSpPr>
              <a:xfrm>
                <a:off x="987658" y="5065483"/>
                <a:ext cx="1169054" cy="1200820"/>
                <a:chOff x="6349393" y="1711575"/>
                <a:chExt cx="5590022" cy="5674618"/>
              </a:xfrm>
            </p:grpSpPr>
            <p:sp>
              <p:nvSpPr>
                <p:cNvPr id="93" name="Rounded Rectangle 3_1">
                  <a:extLst>
                    <a:ext uri="{FF2B5EF4-FFF2-40B4-BE49-F238E27FC236}">
                      <a16:creationId xmlns:a16="http://schemas.microsoft.com/office/drawing/2014/main" id="{5768AA91-C11E-DD87-075D-1B6AE4E24889}"/>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94" name="Rounded Rectangle 3_1">
                  <a:extLst>
                    <a:ext uri="{FF2B5EF4-FFF2-40B4-BE49-F238E27FC236}">
                      <a16:creationId xmlns:a16="http://schemas.microsoft.com/office/drawing/2014/main" id="{3E0E21E5-4A37-AD09-EF07-1A6E6B41FC77}"/>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grpSp>
          <p:sp>
            <p:nvSpPr>
              <p:cNvPr id="91" name="Rounded Rectangle 3_1">
                <a:extLst>
                  <a:ext uri="{FF2B5EF4-FFF2-40B4-BE49-F238E27FC236}">
                    <a16:creationId xmlns:a16="http://schemas.microsoft.com/office/drawing/2014/main" id="{C72724B8-6459-6784-1B4A-041612462879}"/>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92" name="Rounded Rectangle 24_1">
                <a:extLst>
                  <a:ext uri="{FF2B5EF4-FFF2-40B4-BE49-F238E27FC236}">
                    <a16:creationId xmlns:a16="http://schemas.microsoft.com/office/drawing/2014/main" id="{D52E21C5-C3E5-2C57-C376-29AB3EE74D6D}"/>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9" name="Oval 88">
              <a:extLst>
                <a:ext uri="{FF2B5EF4-FFF2-40B4-BE49-F238E27FC236}">
                  <a16:creationId xmlns:a16="http://schemas.microsoft.com/office/drawing/2014/main" id="{E2BF46A2-D330-3FBE-BB04-2A0A8C2253DD}"/>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000" i="0" u="none" strike="noStrike" kern="1200" cap="none" normalizeH="0" baseline="0" noProof="0">
                  <a:ln>
                    <a:noFill/>
                  </a:ln>
                  <a:solidFill>
                    <a:srgbClr val="C73ECC"/>
                  </a:solidFill>
                  <a:effectLst/>
                  <a:uLnTx/>
                  <a:uFillTx/>
                  <a:latin typeface="+mj-lt"/>
                  <a:ea typeface="+mj-ea"/>
                  <a:cs typeface="+mj-cs"/>
                </a:rPr>
                <a:t>1</a:t>
              </a:r>
            </a:p>
          </p:txBody>
        </p:sp>
      </p:grpSp>
      <p:grpSp>
        <p:nvGrpSpPr>
          <p:cNvPr id="95" name="Group 94">
            <a:extLst>
              <a:ext uri="{FF2B5EF4-FFF2-40B4-BE49-F238E27FC236}">
                <a16:creationId xmlns:a16="http://schemas.microsoft.com/office/drawing/2014/main" id="{7CE920B4-667D-2864-3874-13A108DB0C0B}"/>
              </a:ext>
              <a:ext uri="{C183D7F6-B498-43B3-948B-1728B52AA6E4}">
                <adec:decorative xmlns:adec="http://schemas.microsoft.com/office/drawing/2017/decorative" val="1"/>
              </a:ext>
            </a:extLst>
          </p:cNvPr>
          <p:cNvGrpSpPr>
            <a:grpSpLocks/>
          </p:cNvGrpSpPr>
          <p:nvPr/>
        </p:nvGrpSpPr>
        <p:grpSpPr>
          <a:xfrm>
            <a:off x="5775960" y="3533770"/>
            <a:ext cx="640080" cy="640080"/>
            <a:chOff x="547424" y="4293480"/>
            <a:chExt cx="640026" cy="657416"/>
          </a:xfrm>
        </p:grpSpPr>
        <p:grpSp>
          <p:nvGrpSpPr>
            <p:cNvPr id="96" name="Group 95">
              <a:extLst>
                <a:ext uri="{FF2B5EF4-FFF2-40B4-BE49-F238E27FC236}">
                  <a16:creationId xmlns:a16="http://schemas.microsoft.com/office/drawing/2014/main" id="{67F6A501-DE80-ECD3-D15C-2D65A13B5438}"/>
                </a:ext>
              </a:extLst>
            </p:cNvPr>
            <p:cNvGrpSpPr/>
            <p:nvPr/>
          </p:nvGrpSpPr>
          <p:grpSpPr>
            <a:xfrm>
              <a:off x="547424" y="4293480"/>
              <a:ext cx="640026" cy="657416"/>
              <a:chOff x="987658" y="5065483"/>
              <a:chExt cx="1169054" cy="1200820"/>
            </a:xfrm>
          </p:grpSpPr>
          <p:grpSp>
            <p:nvGrpSpPr>
              <p:cNvPr id="98" name="Group 97">
                <a:extLst>
                  <a:ext uri="{FF2B5EF4-FFF2-40B4-BE49-F238E27FC236}">
                    <a16:creationId xmlns:a16="http://schemas.microsoft.com/office/drawing/2014/main" id="{4D375034-00E4-CDE3-AAA3-95F1238C4DCB}"/>
                  </a:ext>
                </a:extLst>
              </p:cNvPr>
              <p:cNvGrpSpPr/>
              <p:nvPr/>
            </p:nvGrpSpPr>
            <p:grpSpPr>
              <a:xfrm>
                <a:off x="987658" y="5065483"/>
                <a:ext cx="1169054" cy="1200820"/>
                <a:chOff x="6349393" y="1711575"/>
                <a:chExt cx="5590022" cy="5674618"/>
              </a:xfrm>
            </p:grpSpPr>
            <p:sp>
              <p:nvSpPr>
                <p:cNvPr id="101" name="Rounded Rectangle 3_1">
                  <a:extLst>
                    <a:ext uri="{FF2B5EF4-FFF2-40B4-BE49-F238E27FC236}">
                      <a16:creationId xmlns:a16="http://schemas.microsoft.com/office/drawing/2014/main" id="{C7B2135C-EF49-2118-59D0-D9598324E03F}"/>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102" name="Rounded Rectangle 3_1">
                  <a:extLst>
                    <a:ext uri="{FF2B5EF4-FFF2-40B4-BE49-F238E27FC236}">
                      <a16:creationId xmlns:a16="http://schemas.microsoft.com/office/drawing/2014/main" id="{047F5772-47AA-4D9C-B540-B50A7673BE37}"/>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grpSp>
          <p:sp>
            <p:nvSpPr>
              <p:cNvPr id="99" name="Rounded Rectangle 3_1">
                <a:extLst>
                  <a:ext uri="{FF2B5EF4-FFF2-40B4-BE49-F238E27FC236}">
                    <a16:creationId xmlns:a16="http://schemas.microsoft.com/office/drawing/2014/main" id="{792DB393-026C-BA2E-016F-C95AD8245411}"/>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100" name="Rounded Rectangle 24_1">
                <a:extLst>
                  <a:ext uri="{FF2B5EF4-FFF2-40B4-BE49-F238E27FC236}">
                    <a16:creationId xmlns:a16="http://schemas.microsoft.com/office/drawing/2014/main" id="{4F4E6D0F-2293-A99D-DE6E-295B8BA39769}"/>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7" name="Oval 96">
              <a:extLst>
                <a:ext uri="{FF2B5EF4-FFF2-40B4-BE49-F238E27FC236}">
                  <a16:creationId xmlns:a16="http://schemas.microsoft.com/office/drawing/2014/main" id="{48ACAAA6-123F-9377-0425-A0D99F3C8C2F}"/>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000" i="0" u="none" strike="noStrike" kern="1200" cap="none" normalizeH="0" baseline="0" noProof="0">
                  <a:ln>
                    <a:noFill/>
                  </a:ln>
                  <a:solidFill>
                    <a:srgbClr val="C73ECC"/>
                  </a:solidFill>
                  <a:effectLst/>
                  <a:uLnTx/>
                  <a:uFillTx/>
                  <a:latin typeface="+mj-lt"/>
                  <a:ea typeface="+mj-ea"/>
                  <a:cs typeface="+mj-cs"/>
                </a:rPr>
                <a:t>2</a:t>
              </a:r>
            </a:p>
          </p:txBody>
        </p:sp>
      </p:grpSp>
      <p:grpSp>
        <p:nvGrpSpPr>
          <p:cNvPr id="103" name="Group 102">
            <a:extLst>
              <a:ext uri="{FF2B5EF4-FFF2-40B4-BE49-F238E27FC236}">
                <a16:creationId xmlns:a16="http://schemas.microsoft.com/office/drawing/2014/main" id="{5F33C30A-463A-4818-E525-C2ABB33B79DB}"/>
              </a:ext>
              <a:ext uri="{C183D7F6-B498-43B3-948B-1728B52AA6E4}">
                <adec:decorative xmlns:adec="http://schemas.microsoft.com/office/drawing/2017/decorative" val="1"/>
              </a:ext>
            </a:extLst>
          </p:cNvPr>
          <p:cNvGrpSpPr>
            <a:grpSpLocks/>
          </p:cNvGrpSpPr>
          <p:nvPr/>
        </p:nvGrpSpPr>
        <p:grpSpPr>
          <a:xfrm>
            <a:off x="9310157" y="3533770"/>
            <a:ext cx="640080" cy="640080"/>
            <a:chOff x="547424" y="4293480"/>
            <a:chExt cx="640026" cy="657416"/>
          </a:xfrm>
        </p:grpSpPr>
        <p:grpSp>
          <p:nvGrpSpPr>
            <p:cNvPr id="104" name="Group 103">
              <a:extLst>
                <a:ext uri="{FF2B5EF4-FFF2-40B4-BE49-F238E27FC236}">
                  <a16:creationId xmlns:a16="http://schemas.microsoft.com/office/drawing/2014/main" id="{F4EE78F1-0D03-A8AF-4ECF-057C615FC0A5}"/>
                </a:ext>
              </a:extLst>
            </p:cNvPr>
            <p:cNvGrpSpPr/>
            <p:nvPr/>
          </p:nvGrpSpPr>
          <p:grpSpPr>
            <a:xfrm>
              <a:off x="547424" y="4293480"/>
              <a:ext cx="640026" cy="657416"/>
              <a:chOff x="987658" y="5065483"/>
              <a:chExt cx="1169054" cy="1200820"/>
            </a:xfrm>
          </p:grpSpPr>
          <p:grpSp>
            <p:nvGrpSpPr>
              <p:cNvPr id="106" name="Group 105">
                <a:extLst>
                  <a:ext uri="{FF2B5EF4-FFF2-40B4-BE49-F238E27FC236}">
                    <a16:creationId xmlns:a16="http://schemas.microsoft.com/office/drawing/2014/main" id="{33407D86-4F6B-AE1A-25EE-9E62B3D6A9CD}"/>
                  </a:ext>
                </a:extLst>
              </p:cNvPr>
              <p:cNvGrpSpPr/>
              <p:nvPr/>
            </p:nvGrpSpPr>
            <p:grpSpPr>
              <a:xfrm>
                <a:off x="987658" y="5065483"/>
                <a:ext cx="1169054" cy="1200820"/>
                <a:chOff x="6349393" y="1711575"/>
                <a:chExt cx="5590022" cy="5674618"/>
              </a:xfrm>
            </p:grpSpPr>
            <p:sp>
              <p:nvSpPr>
                <p:cNvPr id="109" name="Rounded Rectangle 3_1">
                  <a:extLst>
                    <a:ext uri="{FF2B5EF4-FFF2-40B4-BE49-F238E27FC236}">
                      <a16:creationId xmlns:a16="http://schemas.microsoft.com/office/drawing/2014/main" id="{6011B4D0-54AC-6BFD-7C78-136928D8B274}"/>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110" name="Rounded Rectangle 3_1">
                  <a:extLst>
                    <a:ext uri="{FF2B5EF4-FFF2-40B4-BE49-F238E27FC236}">
                      <a16:creationId xmlns:a16="http://schemas.microsoft.com/office/drawing/2014/main" id="{97D3EAC5-9733-E47F-B981-C2A32454D8E2}"/>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grpSp>
          <p:sp>
            <p:nvSpPr>
              <p:cNvPr id="107" name="Rounded Rectangle 3_1">
                <a:extLst>
                  <a:ext uri="{FF2B5EF4-FFF2-40B4-BE49-F238E27FC236}">
                    <a16:creationId xmlns:a16="http://schemas.microsoft.com/office/drawing/2014/main" id="{1FDEB175-20A5-EBB7-77C3-6EA0241C064D}"/>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UI"/>
                  <a:ea typeface="+mn-ea"/>
                  <a:cs typeface="+mn-cs"/>
                </a:endParaRPr>
              </a:p>
            </p:txBody>
          </p:sp>
          <p:sp>
            <p:nvSpPr>
              <p:cNvPr id="108" name="Rounded Rectangle 24_1">
                <a:extLst>
                  <a:ext uri="{FF2B5EF4-FFF2-40B4-BE49-F238E27FC236}">
                    <a16:creationId xmlns:a16="http://schemas.microsoft.com/office/drawing/2014/main" id="{8316887A-31F2-CEAC-5239-8FED9D080ACA}"/>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05" name="Oval 104">
              <a:extLst>
                <a:ext uri="{FF2B5EF4-FFF2-40B4-BE49-F238E27FC236}">
                  <a16:creationId xmlns:a16="http://schemas.microsoft.com/office/drawing/2014/main" id="{2FA8E317-EDD1-359C-AE32-CBD58CEB7F92}"/>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000" i="0" u="none" strike="noStrike" kern="1200" cap="none" normalizeH="0" baseline="0" noProof="0">
                  <a:ln>
                    <a:noFill/>
                  </a:ln>
                  <a:solidFill>
                    <a:srgbClr val="C73ECC"/>
                  </a:solidFill>
                  <a:effectLst/>
                  <a:uLnTx/>
                  <a:uFillTx/>
                  <a:latin typeface="+mj-lt"/>
                  <a:ea typeface="+mj-ea"/>
                  <a:cs typeface="+mj-cs"/>
                </a:rPr>
                <a:t>3</a:t>
              </a:r>
            </a:p>
          </p:txBody>
        </p:sp>
      </p:grpSp>
      <p:sp>
        <p:nvSpPr>
          <p:cNvPr id="3" name="TextBox 2">
            <a:extLst>
              <a:ext uri="{FF2B5EF4-FFF2-40B4-BE49-F238E27FC236}">
                <a16:creationId xmlns:a16="http://schemas.microsoft.com/office/drawing/2014/main" id="{EF6C4075-6D58-7F0F-1FA6-2904C56F1DE1}"/>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5048860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730A-E61A-DAF5-0D2B-916AFEC4AE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B88A3B-A104-7918-19EB-F0799E40463B}"/>
              </a:ext>
            </a:extLst>
          </p:cNvPr>
          <p:cNvSpPr>
            <a:spLocks noGrp="1"/>
          </p:cNvSpPr>
          <p:nvPr>
            <p:ph type="title"/>
          </p:nvPr>
        </p:nvSpPr>
        <p:spPr>
          <a:xfrm>
            <a:off x="585216" y="3088623"/>
            <a:ext cx="4772847" cy="443198"/>
          </a:xfrm>
        </p:spPr>
        <p:txBody>
          <a:bodyPr/>
          <a:lstStyle/>
          <a:p>
            <a:r>
              <a:rPr lang="en-US" dirty="0"/>
              <a:t>Work on your own  </a:t>
            </a:r>
          </a:p>
        </p:txBody>
      </p:sp>
      <p:sp>
        <p:nvSpPr>
          <p:cNvPr id="6" name="Text Placeholder 5">
            <a:extLst>
              <a:ext uri="{FF2B5EF4-FFF2-40B4-BE49-F238E27FC236}">
                <a16:creationId xmlns:a16="http://schemas.microsoft.com/office/drawing/2014/main" id="{6278A491-1C52-A9BD-16A6-8C700B7C1535}"/>
              </a:ext>
            </a:extLst>
          </p:cNvPr>
          <p:cNvSpPr>
            <a:spLocks noGrp="1"/>
          </p:cNvSpPr>
          <p:nvPr>
            <p:ph type="body" sz="quarter" idx="12"/>
          </p:nvPr>
        </p:nvSpPr>
        <p:spPr>
          <a:xfrm>
            <a:off x="585216" y="3977319"/>
            <a:ext cx="4772847" cy="307777"/>
          </a:xfrm>
        </p:spPr>
        <p:txBody>
          <a:bodyPr/>
          <a:lstStyle/>
          <a:p>
            <a:r>
              <a:rPr lang="en-US">
                <a:latin typeface="+mj-lt"/>
              </a:rPr>
              <a:t>15 </a:t>
            </a:r>
            <a:r>
              <a:rPr lang="en-US" dirty="0">
                <a:latin typeface="+mj-lt"/>
              </a:rPr>
              <a:t>Minutes</a:t>
            </a:r>
          </a:p>
        </p:txBody>
      </p:sp>
      <p:sp>
        <p:nvSpPr>
          <p:cNvPr id="2" name="TextBox 1">
            <a:extLst>
              <a:ext uri="{FF2B5EF4-FFF2-40B4-BE49-F238E27FC236}">
                <a16:creationId xmlns:a16="http://schemas.microsoft.com/office/drawing/2014/main" id="{FE7C3F8E-8249-EA83-2739-97C2E9124208}"/>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83354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AA0B-8A36-05F5-999E-7A1517E74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26836-1EE1-1215-226C-1FF5D8391B14}"/>
              </a:ext>
            </a:extLst>
          </p:cNvPr>
          <p:cNvSpPr>
            <a:spLocks noGrp="1"/>
          </p:cNvSpPr>
          <p:nvPr>
            <p:ph type="title"/>
          </p:nvPr>
        </p:nvSpPr>
        <p:spPr>
          <a:xfrm>
            <a:off x="588263" y="457200"/>
            <a:ext cx="11018520" cy="492443"/>
          </a:xfrm>
        </p:spPr>
        <p:txBody>
          <a:bodyPr/>
          <a:lstStyle/>
          <a:p>
            <a:r>
              <a:rPr lang="en-US" dirty="0">
                <a:ea typeface="+mj-ea"/>
                <a:cs typeface="+mj-cs"/>
              </a:rPr>
              <a:t>Project Debrief</a:t>
            </a:r>
          </a:p>
        </p:txBody>
      </p:sp>
      <p:sp>
        <p:nvSpPr>
          <p:cNvPr id="3" name="TextBox 2">
            <a:extLst>
              <a:ext uri="{FF2B5EF4-FFF2-40B4-BE49-F238E27FC236}">
                <a16:creationId xmlns:a16="http://schemas.microsoft.com/office/drawing/2014/main" id="{FD1AD5D4-44D1-F04A-25E9-A3CE82767A93}"/>
              </a:ext>
              <a:ext uri="{C183D7F6-B498-43B3-948B-1728B52AA6E4}">
                <adec:decorative xmlns:adec="http://schemas.microsoft.com/office/drawing/2017/decorative" val="0"/>
              </a:ext>
            </a:extLst>
          </p:cNvPr>
          <p:cNvSpPr txBox="1"/>
          <p:nvPr/>
        </p:nvSpPr>
        <p:spPr>
          <a:xfrm>
            <a:off x="588963" y="1074729"/>
            <a:ext cx="11017250" cy="307777"/>
          </a:xfrm>
          <a:prstGeom prst="rect">
            <a:avLst/>
          </a:prstGeom>
          <a:noFill/>
        </p:spPr>
        <p:txBody>
          <a:bodyPr wrap="square" lIns="0" tIns="0" rIns="0" bIns="0">
            <a:spAutoFit/>
          </a:bodyPr>
          <a:lstStyle/>
          <a:p>
            <a:pPr defTabSz="932742">
              <a:spcAft>
                <a:spcPts val="1000"/>
              </a:spcAft>
            </a:pPr>
            <a:r>
              <a:rPr lang="en-US" sz="2000">
                <a:ln w="3175">
                  <a:noFill/>
                </a:ln>
                <a:gradFill flip="none" rotWithShape="1">
                  <a:gsLst>
                    <a:gs pos="0">
                      <a:schemeClr val="accent1"/>
                    </a:gs>
                    <a:gs pos="100000">
                      <a:schemeClr val="accent2"/>
                    </a:gs>
                  </a:gsLst>
                  <a:lin ang="10800000" scaled="1"/>
                  <a:tileRect/>
                </a:gradFill>
                <a:latin typeface="+mj-lt"/>
                <a:ea typeface="+mj-ea"/>
                <a:cs typeface="+mj-cs"/>
              </a:rPr>
              <a:t>Share and learn</a:t>
            </a:r>
          </a:p>
        </p:txBody>
      </p:sp>
      <p:grpSp>
        <p:nvGrpSpPr>
          <p:cNvPr id="11" name="Group 10">
            <a:extLst>
              <a:ext uri="{FF2B5EF4-FFF2-40B4-BE49-F238E27FC236}">
                <a16:creationId xmlns:a16="http://schemas.microsoft.com/office/drawing/2014/main" id="{5B6AB4BB-10D9-8510-3894-D81A9DB332D4}"/>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13" name="Picture 12">
              <a:extLst>
                <a:ext uri="{FF2B5EF4-FFF2-40B4-BE49-F238E27FC236}">
                  <a16:creationId xmlns:a16="http://schemas.microsoft.com/office/drawing/2014/main" id="{48297079-8F94-0C48-EE09-A2BE21E154A5}"/>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15" name="Straight Connector 14">
              <a:extLst>
                <a:ext uri="{FF2B5EF4-FFF2-40B4-BE49-F238E27FC236}">
                  <a16:creationId xmlns:a16="http://schemas.microsoft.com/office/drawing/2014/main" id="{9CC7B656-06FA-6ACB-DFBD-D29E3E1B1FE7}"/>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6" name="Rectangle: Rounded Corners 15">
            <a:extLst>
              <a:ext uri="{FF2B5EF4-FFF2-40B4-BE49-F238E27FC236}">
                <a16:creationId xmlns:a16="http://schemas.microsoft.com/office/drawing/2014/main" id="{91F218F5-E632-B2DA-6F4D-35F66A2408DF}"/>
              </a:ext>
              <a:ext uri="{C183D7F6-B498-43B3-948B-1728B52AA6E4}">
                <adec:decorative xmlns:adec="http://schemas.microsoft.com/office/drawing/2017/decorative" val="1"/>
              </a:ext>
            </a:extLst>
          </p:cNvPr>
          <p:cNvSpPr>
            <a:spLocks/>
          </p:cNvSpPr>
          <p:nvPr/>
        </p:nvSpPr>
        <p:spPr bwMode="auto">
          <a:xfrm>
            <a:off x="588963" y="1642283"/>
            <a:ext cx="11017250" cy="4626755"/>
          </a:xfrm>
          <a:prstGeom prst="roundRect">
            <a:avLst>
              <a:gd name="adj" fmla="val 4692"/>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600"/>
              </a:spcBef>
              <a:spcAft>
                <a:spcPts val="200"/>
              </a:spcAft>
              <a:buClrTx/>
              <a:buSzTx/>
              <a:buFontTx/>
              <a:buNone/>
              <a:tabLst/>
              <a:defRPr/>
            </a:pPr>
            <a:endParaRPr kumimoji="0" lang="en-US" sz="1400" b="1" i="0" u="none" strike="noStrike" kern="1200" cap="none" spc="0" normalizeH="0" baseline="0" noProof="0" err="1">
              <a:ln>
                <a:noFill/>
              </a:ln>
              <a:solidFill>
                <a:srgbClr val="0078D4"/>
              </a:solidFill>
              <a:effectLst/>
              <a:uLnTx/>
              <a:uFillTx/>
              <a:latin typeface="Segoe UI Semibold"/>
              <a:ea typeface="+mn-ea"/>
              <a:cs typeface="+mn-cs"/>
            </a:endParaRPr>
          </a:p>
        </p:txBody>
      </p:sp>
      <p:sp>
        <p:nvSpPr>
          <p:cNvPr id="17" name="Rounded Rectangle 3_1">
            <a:extLst>
              <a:ext uri="{FF2B5EF4-FFF2-40B4-BE49-F238E27FC236}">
                <a16:creationId xmlns:a16="http://schemas.microsoft.com/office/drawing/2014/main" id="{B626E9EB-F40A-015F-EAB1-E75D541DCED3}"/>
              </a:ext>
              <a:ext uri="{C183D7F6-B498-43B3-948B-1728B52AA6E4}">
                <adec:decorative xmlns:adec="http://schemas.microsoft.com/office/drawing/2017/decorative" val="1"/>
              </a:ext>
            </a:extLst>
          </p:cNvPr>
          <p:cNvSpPr>
            <a:spLocks/>
          </p:cNvSpPr>
          <p:nvPr/>
        </p:nvSpPr>
        <p:spPr>
          <a:xfrm>
            <a:off x="771843" y="1825162"/>
            <a:ext cx="3704907" cy="4260996"/>
          </a:xfrm>
          <a:prstGeom prst="roundRect">
            <a:avLst>
              <a:gd name="adj" fmla="val 4700"/>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l" defTabSz="951121" rtl="0" eaLnBrk="1" fontAlgn="auto" latinLnBrk="0" hangingPunct="1">
              <a:lnSpc>
                <a:spcPct val="100000"/>
              </a:lnSpc>
              <a:spcBef>
                <a:spcPts val="0"/>
              </a:spcBef>
              <a:spcAft>
                <a:spcPts val="600"/>
              </a:spcAft>
              <a:buClrTx/>
              <a:buSzPct val="90000"/>
              <a:buFontTx/>
              <a:buNone/>
              <a:tabLst/>
              <a:defRPr/>
            </a:pPr>
            <a:endParaRPr kumimoji="0" lang="en-IN" sz="1400" b="0" i="0" u="none" strike="noStrike" kern="1200" cap="none" spc="0" normalizeH="0" baseline="0" noProof="0">
              <a:ln>
                <a:noFill/>
              </a:ln>
              <a:solidFill>
                <a:srgbClr val="FF5C39"/>
              </a:solidFill>
              <a:effectLst/>
              <a:uLnTx/>
              <a:uFillTx/>
              <a:latin typeface="Segoe UI Semibold"/>
              <a:ea typeface="+mn-ea"/>
              <a:cs typeface="Segoe UI" panose="020B0502040204020203" pitchFamily="34" charset="0"/>
            </a:endParaRPr>
          </a:p>
        </p:txBody>
      </p:sp>
      <p:sp>
        <p:nvSpPr>
          <p:cNvPr id="19" name="Content Placeholder 2">
            <a:extLst>
              <a:ext uri="{FF2B5EF4-FFF2-40B4-BE49-F238E27FC236}">
                <a16:creationId xmlns:a16="http://schemas.microsoft.com/office/drawing/2014/main" id="{5DADC08A-14C3-0F1E-49A4-B71785C85A35}"/>
              </a:ext>
            </a:extLst>
          </p:cNvPr>
          <p:cNvSpPr txBox="1">
            <a:spLocks/>
          </p:cNvSpPr>
          <p:nvPr/>
        </p:nvSpPr>
        <p:spPr>
          <a:xfrm>
            <a:off x="933768" y="2019053"/>
            <a:ext cx="3381057" cy="384720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279400" defTabSz="914400">
              <a:spcBef>
                <a:spcPts val="0"/>
              </a:spcBef>
              <a:spcAft>
                <a:spcPts val="1800"/>
              </a:spcAft>
              <a:buSzTx/>
              <a:buFont typeface="Arial" panose="020B0604020202020204" pitchFamily="34" charset="0"/>
              <a:buChar char="•"/>
              <a:defRPr/>
            </a:pPr>
            <a:r>
              <a:rPr kumimoji="0" lang="en-US" sz="2000" b="0" i="0" u="none" strike="noStrike" kern="1200" cap="none" spc="0" normalizeH="0" baseline="0" noProof="0">
                <a:ln>
                  <a:noFill/>
                </a:ln>
                <a:effectLst/>
                <a:uLnTx/>
                <a:uFillTx/>
                <a:cs typeface="+mn-cs"/>
              </a:rPr>
              <a:t>Showcase your dream destination you created with Copilot</a:t>
            </a:r>
          </a:p>
          <a:p>
            <a:pPr marL="279400" indent="-279400" defTabSz="914400">
              <a:spcBef>
                <a:spcPts val="0"/>
              </a:spcBef>
              <a:spcAft>
                <a:spcPts val="1800"/>
              </a:spcAft>
              <a:buSzTx/>
              <a:buFont typeface="Arial" panose="020B0604020202020204" pitchFamily="34" charset="0"/>
              <a:buChar char="•"/>
              <a:defRPr/>
            </a:pPr>
            <a:r>
              <a:rPr kumimoji="0" lang="en-US" sz="2000" b="0" i="0" u="none" strike="noStrike" kern="1200" cap="none" spc="0" normalizeH="0" baseline="0" noProof="0">
                <a:ln>
                  <a:noFill/>
                </a:ln>
                <a:effectLst/>
                <a:uLnTx/>
                <a:uFillTx/>
                <a:cs typeface="+mn-cs"/>
              </a:rPr>
              <a:t>What did you learn about what works best with Copilot to produce what you imagined?</a:t>
            </a:r>
          </a:p>
          <a:p>
            <a:pPr marL="279400" indent="-279400" defTabSz="914400">
              <a:spcBef>
                <a:spcPts val="0"/>
              </a:spcBef>
              <a:spcAft>
                <a:spcPts val="1800"/>
              </a:spcAft>
              <a:buSzTx/>
              <a:buFont typeface="Arial" panose="020B0604020202020204" pitchFamily="34" charset="0"/>
              <a:buChar char="•"/>
              <a:defRPr/>
            </a:pPr>
            <a:r>
              <a:rPr kumimoji="0" lang="en-US" sz="2000" b="0" i="0" u="none" strike="noStrike" kern="1200" cap="none" spc="0" normalizeH="0" baseline="0" noProof="0">
                <a:ln>
                  <a:noFill/>
                </a:ln>
                <a:effectLst/>
                <a:uLnTx/>
                <a:uFillTx/>
                <a:cs typeface="+mn-cs"/>
              </a:rPr>
              <a:t>Can you think of other projects or tasks where Microsoft Copilot might be a great assistant?</a:t>
            </a:r>
          </a:p>
        </p:txBody>
      </p:sp>
      <p:pic>
        <p:nvPicPr>
          <p:cNvPr id="62" name="Picture 61" descr="AI generated restaurant feature, cozy nest in a tree with seating area">
            <a:extLst>
              <a:ext uri="{FF2B5EF4-FFF2-40B4-BE49-F238E27FC236}">
                <a16:creationId xmlns:a16="http://schemas.microsoft.com/office/drawing/2014/main" id="{460461E8-F9FB-F226-B16B-E85D5E104097}"/>
              </a:ext>
            </a:extLst>
          </p:cNvPr>
          <p:cNvPicPr>
            <a:picLocks/>
          </p:cNvPicPr>
          <p:nvPr/>
        </p:nvPicPr>
        <p:blipFill rotWithShape="1">
          <a:blip r:embed="rId4"/>
          <a:srcRect t="13964" b="13964"/>
          <a:stretch/>
        </p:blipFill>
        <p:spPr>
          <a:xfrm>
            <a:off x="4654920" y="1825162"/>
            <a:ext cx="3291177" cy="2039058"/>
          </a:xfrm>
          <a:prstGeom prst="roundRect">
            <a:avLst>
              <a:gd name="adj" fmla="val 6300"/>
            </a:avLst>
          </a:prstGeom>
        </p:spPr>
      </p:pic>
      <p:pic>
        <p:nvPicPr>
          <p:cNvPr id="59" name="Picture 58" descr="AI generated cozy restaurant in a tree">
            <a:extLst>
              <a:ext uri="{FF2B5EF4-FFF2-40B4-BE49-F238E27FC236}">
                <a16:creationId xmlns:a16="http://schemas.microsoft.com/office/drawing/2014/main" id="{E7C59470-144C-8CF6-2DA0-D444FAE3B46E}"/>
              </a:ext>
            </a:extLst>
          </p:cNvPr>
          <p:cNvPicPr>
            <a:picLocks/>
          </p:cNvPicPr>
          <p:nvPr/>
        </p:nvPicPr>
        <p:blipFill rotWithShape="1">
          <a:blip r:embed="rId5"/>
          <a:srcRect t="19301" b="19301"/>
          <a:stretch/>
        </p:blipFill>
        <p:spPr>
          <a:xfrm>
            <a:off x="8128977" y="1825162"/>
            <a:ext cx="3291177" cy="2039058"/>
          </a:xfrm>
          <a:prstGeom prst="roundRect">
            <a:avLst>
              <a:gd name="adj" fmla="val 6300"/>
            </a:avLst>
          </a:prstGeom>
        </p:spPr>
      </p:pic>
      <p:pic>
        <p:nvPicPr>
          <p:cNvPr id="60" name="Picture 59" descr="AI generated entrance to the restaurant">
            <a:extLst>
              <a:ext uri="{FF2B5EF4-FFF2-40B4-BE49-F238E27FC236}">
                <a16:creationId xmlns:a16="http://schemas.microsoft.com/office/drawing/2014/main" id="{9A27873C-1580-7C9A-D385-B31B12706B47}"/>
              </a:ext>
            </a:extLst>
          </p:cNvPr>
          <p:cNvPicPr>
            <a:picLocks/>
          </p:cNvPicPr>
          <p:nvPr/>
        </p:nvPicPr>
        <p:blipFill rotWithShape="1">
          <a:blip r:embed="rId6"/>
          <a:srcRect t="17723" b="17723"/>
          <a:stretch/>
        </p:blipFill>
        <p:spPr>
          <a:xfrm>
            <a:off x="4654920" y="4047100"/>
            <a:ext cx="3291177" cy="2039058"/>
          </a:xfrm>
          <a:prstGeom prst="roundRect">
            <a:avLst>
              <a:gd name="adj" fmla="val 6300"/>
            </a:avLst>
          </a:prstGeom>
        </p:spPr>
      </p:pic>
      <p:pic>
        <p:nvPicPr>
          <p:cNvPr id="61" name="Picture 60" descr="AI generated salad served at restaurant">
            <a:extLst>
              <a:ext uri="{FF2B5EF4-FFF2-40B4-BE49-F238E27FC236}">
                <a16:creationId xmlns:a16="http://schemas.microsoft.com/office/drawing/2014/main" id="{92025225-3EB3-82FB-F842-5E1E1C2F4AB0}"/>
              </a:ext>
            </a:extLst>
          </p:cNvPr>
          <p:cNvPicPr>
            <a:picLocks/>
          </p:cNvPicPr>
          <p:nvPr/>
        </p:nvPicPr>
        <p:blipFill rotWithShape="1">
          <a:blip r:embed="rId7"/>
          <a:srcRect t="18509" b="18509"/>
          <a:stretch/>
        </p:blipFill>
        <p:spPr>
          <a:xfrm>
            <a:off x="8128977" y="4047100"/>
            <a:ext cx="3291177" cy="2039058"/>
          </a:xfrm>
          <a:prstGeom prst="roundRect">
            <a:avLst>
              <a:gd name="adj" fmla="val 6300"/>
            </a:avLst>
          </a:prstGeom>
        </p:spPr>
      </p:pic>
      <p:sp>
        <p:nvSpPr>
          <p:cNvPr id="4" name="TextBox 3">
            <a:extLst>
              <a:ext uri="{FF2B5EF4-FFF2-40B4-BE49-F238E27FC236}">
                <a16:creationId xmlns:a16="http://schemas.microsoft.com/office/drawing/2014/main" id="{8D7E72BD-516A-7E90-3073-C0337D9C603C}"/>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213665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C183D7F6-B498-43B3-948B-1728B52AA6E4}">
                <adec:decorative xmlns:adec="http://schemas.microsoft.com/office/drawing/2017/decorative" val="0"/>
              </a:ext>
            </a:extLst>
          </p:cNvPr>
          <p:cNvSpPr>
            <a:spLocks noGrp="1"/>
          </p:cNvSpPr>
          <p:nvPr>
            <p:ph type="title"/>
          </p:nvPr>
        </p:nvSpPr>
        <p:spPr>
          <a:xfrm>
            <a:off x="588263" y="457200"/>
            <a:ext cx="11018520" cy="492443"/>
          </a:xfrm>
        </p:spPr>
        <p:txBody>
          <a:bodyPr/>
          <a:lstStyle/>
          <a:p>
            <a:r>
              <a:rPr lang="en-US">
                <a:ea typeface="+mj-ea"/>
                <a:cs typeface="+mj-cs"/>
              </a:rPr>
              <a:t>Knowledge check</a:t>
            </a:r>
          </a:p>
        </p:txBody>
      </p:sp>
      <p:grpSp>
        <p:nvGrpSpPr>
          <p:cNvPr id="41" name="Group 40">
            <a:extLst>
              <a:ext uri="{FF2B5EF4-FFF2-40B4-BE49-F238E27FC236}">
                <a16:creationId xmlns:a16="http://schemas.microsoft.com/office/drawing/2014/main" id="{DD2E30CA-B6E4-7EA9-E0C9-C0AB7D086A30}"/>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42" name="Picture 41">
              <a:extLst>
                <a:ext uri="{FF2B5EF4-FFF2-40B4-BE49-F238E27FC236}">
                  <a16:creationId xmlns:a16="http://schemas.microsoft.com/office/drawing/2014/main" id="{0F74DD36-4C19-0BDD-B14B-3755A48B4BCA}"/>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43" name="Straight Connector 42">
              <a:extLst>
                <a:ext uri="{FF2B5EF4-FFF2-40B4-BE49-F238E27FC236}">
                  <a16:creationId xmlns:a16="http://schemas.microsoft.com/office/drawing/2014/main" id="{951B292A-C4E2-B5E0-B0FD-F0CDC3B9330C}"/>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6" name="Rounded Rectangle 3_1">
            <a:extLst>
              <a:ext uri="{FF2B5EF4-FFF2-40B4-BE49-F238E27FC236}">
                <a16:creationId xmlns:a16="http://schemas.microsoft.com/office/drawing/2014/main" id="{FEC21594-F412-691C-0D8B-16F6A0A25555}"/>
              </a:ext>
              <a:ext uri="{C183D7F6-B498-43B3-948B-1728B52AA6E4}">
                <adec:decorative xmlns:adec="http://schemas.microsoft.com/office/drawing/2017/decorative" val="1"/>
              </a:ext>
            </a:extLst>
          </p:cNvPr>
          <p:cNvSpPr>
            <a:spLocks/>
          </p:cNvSpPr>
          <p:nvPr/>
        </p:nvSpPr>
        <p:spPr>
          <a:xfrm>
            <a:off x="588263" y="1233488"/>
            <a:ext cx="11017250" cy="1623476"/>
          </a:xfrm>
          <a:prstGeom prst="roundRect">
            <a:avLst>
              <a:gd name="adj" fmla="val 17878"/>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l" defTabSz="951121" rtl="0" eaLnBrk="1" fontAlgn="auto" latinLnBrk="0" hangingPunct="1">
              <a:lnSpc>
                <a:spcPct val="100000"/>
              </a:lnSpc>
              <a:spcBef>
                <a:spcPts val="0"/>
              </a:spcBef>
              <a:spcAft>
                <a:spcPts val="600"/>
              </a:spcAft>
              <a:buClrTx/>
              <a:buSzPct val="90000"/>
              <a:buFontTx/>
              <a:buNone/>
              <a:tabLst/>
              <a:defRPr/>
            </a:pPr>
            <a:endParaRPr kumimoji="0" lang="en-IN" sz="1400" b="0" i="0" u="none" strike="noStrike" kern="1200" cap="none" spc="0" normalizeH="0" baseline="0" noProof="0">
              <a:ln>
                <a:noFill/>
              </a:ln>
              <a:solidFill>
                <a:srgbClr val="FF5C39"/>
              </a:solidFill>
              <a:effectLst/>
              <a:uLnTx/>
              <a:uFillTx/>
              <a:latin typeface="Segoe UI Semibold"/>
              <a:ea typeface="+mn-ea"/>
              <a:cs typeface="Segoe UI" panose="020B0502040204020203" pitchFamily="34" charset="0"/>
            </a:endParaRPr>
          </a:p>
        </p:txBody>
      </p:sp>
      <p:sp>
        <p:nvSpPr>
          <p:cNvPr id="47" name="Rectangle: Rounded Corners 46">
            <a:extLst>
              <a:ext uri="{FF2B5EF4-FFF2-40B4-BE49-F238E27FC236}">
                <a16:creationId xmlns:a16="http://schemas.microsoft.com/office/drawing/2014/main" id="{CCF397CE-4693-FA03-900A-6A9DB19AC34D}"/>
              </a:ext>
              <a:ext uri="{C183D7F6-B498-43B3-948B-1728B52AA6E4}">
                <adec:decorative xmlns:adec="http://schemas.microsoft.com/office/drawing/2017/decorative" val="1"/>
              </a:ext>
            </a:extLst>
          </p:cNvPr>
          <p:cNvSpPr>
            <a:spLocks/>
          </p:cNvSpPr>
          <p:nvPr/>
        </p:nvSpPr>
        <p:spPr bwMode="auto">
          <a:xfrm>
            <a:off x="728870" y="1393875"/>
            <a:ext cx="10736036" cy="1332160"/>
          </a:xfrm>
          <a:prstGeom prst="roundRect">
            <a:avLst>
              <a:gd name="adj" fmla="val 14834"/>
            </a:avLst>
          </a:prstGeom>
          <a:solidFill>
            <a:srgbClr val="F4F3F5"/>
          </a:solidFill>
          <a:ln>
            <a:gradFill>
              <a:gsLst>
                <a:gs pos="0">
                  <a:srgbClr val="F4F3F5"/>
                </a:gs>
                <a:gs pos="55000">
                  <a:schemeClr val="bg1"/>
                </a:gs>
                <a:gs pos="100000">
                  <a:srgbClr val="F4F3F5"/>
                </a:gs>
              </a:gsLst>
              <a:lin ang="5400000" scaled="1"/>
            </a:gradFill>
            <a:headEnd type="none" w="med" len="med"/>
            <a:tailEnd type="none" w="med" len="med"/>
          </a:ln>
          <a:effectLst>
            <a:innerShdw blurRad="152400" dist="114300" dir="13500000">
              <a:schemeClr val="bg1">
                <a:lumMod val="50000"/>
                <a:alpha val="1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Box 48">
            <a:extLst>
              <a:ext uri="{FF2B5EF4-FFF2-40B4-BE49-F238E27FC236}">
                <a16:creationId xmlns:a16="http://schemas.microsoft.com/office/drawing/2014/main" id="{1CCB197F-0DBD-FB51-7ACA-3DC5C3022BD1}"/>
              </a:ext>
              <a:ext uri="{C183D7F6-B498-43B3-948B-1728B52AA6E4}">
                <adec:decorative xmlns:adec="http://schemas.microsoft.com/office/drawing/2017/decorative" val="0"/>
              </a:ext>
            </a:extLst>
          </p:cNvPr>
          <p:cNvSpPr txBox="1">
            <a:spLocks/>
          </p:cNvSpPr>
          <p:nvPr/>
        </p:nvSpPr>
        <p:spPr>
          <a:xfrm>
            <a:off x="859800" y="1522499"/>
            <a:ext cx="4025129" cy="1074911"/>
          </a:xfrm>
          <a:prstGeom prst="roundRect">
            <a:avLst>
              <a:gd name="adj" fmla="val 9946"/>
            </a:avLst>
          </a:prstGeom>
          <a:solidFill>
            <a:schemeClr val="accent2">
              <a:lumMod val="20000"/>
              <a:lumOff val="80000"/>
              <a:alpha val="50000"/>
            </a:schemeClr>
          </a:solidFill>
        </p:spPr>
        <p:txBody>
          <a:bodyPr wrap="square" lIns="704088" tIns="45720" rIns="91440" bIns="45720" anchor="ctr">
            <a:noAutofit/>
          </a:bodyPr>
          <a:lstStyle/>
          <a:p>
            <a:pPr marL="0" marR="0" lvl="0" indent="0" algn="l" defTabSz="951121" rtl="0" eaLnBrk="1" fontAlgn="auto" latinLnBrk="0" hangingPunct="1">
              <a:lnSpc>
                <a:spcPct val="100000"/>
              </a:lnSpc>
              <a:spcBef>
                <a:spcPts val="0"/>
              </a:spcBef>
              <a:spcAft>
                <a:spcPts val="600"/>
              </a:spcAft>
              <a:buClrTx/>
              <a:buSzPct val="90000"/>
              <a:buFontTx/>
              <a:buNone/>
              <a:tabLst/>
              <a:defRPr/>
            </a:pPr>
            <a:r>
              <a:rPr kumimoji="0" lang="en-US" sz="1400" i="0" u="none" strike="noStrike" kern="1200" cap="none" spc="0" normalizeH="0" baseline="0" noProof="0">
                <a:ln>
                  <a:noFill/>
                </a:ln>
                <a:effectLst/>
                <a:uLnTx/>
                <a:uFillTx/>
                <a:latin typeface="+mj-lt"/>
                <a:ea typeface="+mj-ea"/>
                <a:cs typeface="+mj-cs"/>
              </a:rPr>
              <a:t>What is the significance of providing specific details when asking Copilot to suggest a name for the destination?</a:t>
            </a:r>
          </a:p>
        </p:txBody>
      </p:sp>
      <p:sp>
        <p:nvSpPr>
          <p:cNvPr id="48" name="Content Placeholder 2">
            <a:extLst>
              <a:ext uri="{FF2B5EF4-FFF2-40B4-BE49-F238E27FC236}">
                <a16:creationId xmlns:a16="http://schemas.microsoft.com/office/drawing/2014/main" id="{3763ECD7-9840-0821-4D12-037AFDAF4499}"/>
              </a:ext>
            </a:extLst>
          </p:cNvPr>
          <p:cNvSpPr txBox="1">
            <a:spLocks/>
          </p:cNvSpPr>
          <p:nvPr/>
        </p:nvSpPr>
        <p:spPr>
          <a:xfrm>
            <a:off x="5025537" y="1680364"/>
            <a:ext cx="6217170" cy="759182"/>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kumimoji="0" lang="en-US" sz="1200" b="0" i="0" u="none" strike="noStrike" kern="1200" cap="none" spc="0" normalizeH="0" baseline="0" noProof="0">
                <a:ln>
                  <a:noFill/>
                </a:ln>
                <a:effectLst/>
                <a:uLnTx/>
                <a:uFillTx/>
                <a:cs typeface="+mn-cs"/>
              </a:rPr>
              <a:t>To ensure that the name is long and complex</a:t>
            </a:r>
          </a:p>
          <a:p>
            <a:pPr marR="0" lvl="0"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kumimoji="0" lang="en-US" sz="1200" b="0" i="0" u="none" strike="noStrike" kern="1200" cap="none" spc="0" normalizeH="0" baseline="0" noProof="0">
                <a:ln>
                  <a:noFill/>
                </a:ln>
                <a:effectLst/>
                <a:uLnTx/>
                <a:uFillTx/>
                <a:cs typeface="+mn-cs"/>
              </a:rPr>
              <a:t>To make sure that the name includes a pun or cultural reference</a:t>
            </a:r>
          </a:p>
          <a:p>
            <a:pPr marR="0" lvl="0"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kumimoji="0" lang="en-US" sz="1200" b="0" i="0" u="none" strike="noStrike" kern="1200" cap="none" spc="0" normalizeH="0" baseline="0" noProof="0">
                <a:ln>
                  <a:noFill/>
                </a:ln>
                <a:effectLst/>
                <a:uLnTx/>
                <a:uFillTx/>
                <a:cs typeface="+mn-cs"/>
              </a:rPr>
              <a:t>To generate a name that accurately captures the essence and feel of the destination</a:t>
            </a:r>
          </a:p>
        </p:txBody>
      </p:sp>
      <p:pic>
        <p:nvPicPr>
          <p:cNvPr id="50" name="Picture 49">
            <a:extLst>
              <a:ext uri="{FF2B5EF4-FFF2-40B4-BE49-F238E27FC236}">
                <a16:creationId xmlns:a16="http://schemas.microsoft.com/office/drawing/2014/main" id="{C0B9F397-0D1F-FD99-18E0-29DEF9559AD1}"/>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a:off x="9036454" y="2327494"/>
            <a:ext cx="2428451" cy="442991"/>
          </a:xfrm>
          <a:prstGeom prst="rect">
            <a:avLst/>
          </a:prstGeom>
        </p:spPr>
      </p:pic>
      <p:cxnSp>
        <p:nvCxnSpPr>
          <p:cNvPr id="51" name="Straight Connector 50">
            <a:extLst>
              <a:ext uri="{FF2B5EF4-FFF2-40B4-BE49-F238E27FC236}">
                <a16:creationId xmlns:a16="http://schemas.microsoft.com/office/drawing/2014/main" id="{F3D01E8B-93C8-FF06-BCB9-F1B1DAFE736B}"/>
              </a:ext>
              <a:ext uri="{C183D7F6-B498-43B3-948B-1728B52AA6E4}">
                <adec:decorative xmlns:adec="http://schemas.microsoft.com/office/drawing/2017/decorative" val="1"/>
              </a:ext>
            </a:extLst>
          </p:cNvPr>
          <p:cNvCxnSpPr>
            <a:cxnSpLocks/>
          </p:cNvCxnSpPr>
          <p:nvPr/>
        </p:nvCxnSpPr>
        <p:spPr>
          <a:xfrm flipH="1">
            <a:off x="2745357" y="2726035"/>
            <a:ext cx="6325618" cy="0"/>
          </a:xfrm>
          <a:prstGeom prst="line">
            <a:avLst/>
          </a:prstGeom>
          <a:ln w="158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52" name="Rounded Rectangle 3_1">
            <a:extLst>
              <a:ext uri="{FF2B5EF4-FFF2-40B4-BE49-F238E27FC236}">
                <a16:creationId xmlns:a16="http://schemas.microsoft.com/office/drawing/2014/main" id="{58C9BA2C-AB15-C55C-BE38-CC75B7D3D47D}"/>
              </a:ext>
              <a:ext uri="{C183D7F6-B498-43B3-948B-1728B52AA6E4}">
                <adec:decorative xmlns:adec="http://schemas.microsoft.com/office/drawing/2017/decorative" val="1"/>
              </a:ext>
            </a:extLst>
          </p:cNvPr>
          <p:cNvSpPr>
            <a:spLocks/>
          </p:cNvSpPr>
          <p:nvPr/>
        </p:nvSpPr>
        <p:spPr>
          <a:xfrm>
            <a:off x="588263" y="3136332"/>
            <a:ext cx="11017250" cy="1463089"/>
          </a:xfrm>
          <a:prstGeom prst="roundRect">
            <a:avLst>
              <a:gd name="adj" fmla="val 17878"/>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l" defTabSz="951121" rtl="0" eaLnBrk="1" fontAlgn="auto" latinLnBrk="0" hangingPunct="1">
              <a:lnSpc>
                <a:spcPct val="100000"/>
              </a:lnSpc>
              <a:spcBef>
                <a:spcPts val="0"/>
              </a:spcBef>
              <a:spcAft>
                <a:spcPts val="600"/>
              </a:spcAft>
              <a:buClrTx/>
              <a:buSzPct val="90000"/>
              <a:buFontTx/>
              <a:buNone/>
              <a:tabLst/>
              <a:defRPr/>
            </a:pPr>
            <a:endParaRPr kumimoji="0" lang="en-IN" sz="1400" b="0" i="0" u="none" strike="noStrike" kern="1200" cap="none" spc="0" normalizeH="0" baseline="0" noProof="0">
              <a:ln>
                <a:noFill/>
              </a:ln>
              <a:solidFill>
                <a:srgbClr val="FF5C39"/>
              </a:solidFill>
              <a:effectLst/>
              <a:uLnTx/>
              <a:uFillTx/>
              <a:latin typeface="Segoe UI Semibold"/>
              <a:ea typeface="+mn-ea"/>
              <a:cs typeface="Segoe UI" panose="020B0502040204020203" pitchFamily="34" charset="0"/>
            </a:endParaRPr>
          </a:p>
        </p:txBody>
      </p:sp>
      <p:sp>
        <p:nvSpPr>
          <p:cNvPr id="53" name="Rectangle: Rounded Corners 52">
            <a:extLst>
              <a:ext uri="{FF2B5EF4-FFF2-40B4-BE49-F238E27FC236}">
                <a16:creationId xmlns:a16="http://schemas.microsoft.com/office/drawing/2014/main" id="{01BB2AA1-1FB6-8A5C-8796-B6E94BC96BC1}"/>
              </a:ext>
              <a:ext uri="{C183D7F6-B498-43B3-948B-1728B52AA6E4}">
                <adec:decorative xmlns:adec="http://schemas.microsoft.com/office/drawing/2017/decorative" val="1"/>
              </a:ext>
            </a:extLst>
          </p:cNvPr>
          <p:cNvSpPr>
            <a:spLocks/>
          </p:cNvSpPr>
          <p:nvPr/>
        </p:nvSpPr>
        <p:spPr bwMode="auto">
          <a:xfrm>
            <a:off x="728870" y="3296719"/>
            <a:ext cx="10736036" cy="1171773"/>
          </a:xfrm>
          <a:prstGeom prst="roundRect">
            <a:avLst>
              <a:gd name="adj" fmla="val 14834"/>
            </a:avLst>
          </a:prstGeom>
          <a:solidFill>
            <a:srgbClr val="F4F3F5"/>
          </a:solidFill>
          <a:ln>
            <a:gradFill>
              <a:gsLst>
                <a:gs pos="0">
                  <a:srgbClr val="F4F3F5"/>
                </a:gs>
                <a:gs pos="55000">
                  <a:schemeClr val="bg1"/>
                </a:gs>
                <a:gs pos="100000">
                  <a:srgbClr val="F4F3F5"/>
                </a:gs>
              </a:gsLst>
              <a:lin ang="5400000" scaled="1"/>
            </a:gradFill>
            <a:headEnd type="none" w="med" len="med"/>
            <a:tailEnd type="none" w="med" len="med"/>
          </a:ln>
          <a:effectLst>
            <a:innerShdw blurRad="152400" dist="114300" dir="13500000">
              <a:schemeClr val="bg1">
                <a:lumMod val="50000"/>
                <a:alpha val="1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D8B271D3-15AD-4CFA-A8F8-52FB4F22A4A1}"/>
              </a:ext>
            </a:extLst>
          </p:cNvPr>
          <p:cNvSpPr txBox="1">
            <a:spLocks/>
          </p:cNvSpPr>
          <p:nvPr/>
        </p:nvSpPr>
        <p:spPr>
          <a:xfrm>
            <a:off x="859800" y="3427649"/>
            <a:ext cx="4025129" cy="909913"/>
          </a:xfrm>
          <a:prstGeom prst="roundRect">
            <a:avLst>
              <a:gd name="adj" fmla="val 9946"/>
            </a:avLst>
          </a:prstGeom>
          <a:solidFill>
            <a:schemeClr val="accent2">
              <a:lumMod val="20000"/>
              <a:lumOff val="80000"/>
              <a:alpha val="50000"/>
            </a:schemeClr>
          </a:solidFill>
        </p:spPr>
        <p:txBody>
          <a:bodyPr wrap="square" lIns="704088" tIns="45720" rIns="91440" bIns="45720" anchor="ctr">
            <a:noAutofit/>
          </a:bodyPr>
          <a:lstStyle/>
          <a:p>
            <a:pPr marL="0" marR="0" lvl="0" indent="0" algn="l" defTabSz="951121" rtl="0" eaLnBrk="1" fontAlgn="auto" latinLnBrk="0" hangingPunct="1">
              <a:lnSpc>
                <a:spcPct val="100000"/>
              </a:lnSpc>
              <a:spcBef>
                <a:spcPts val="0"/>
              </a:spcBef>
              <a:spcAft>
                <a:spcPts val="600"/>
              </a:spcAft>
              <a:buClrTx/>
              <a:buSzPct val="90000"/>
              <a:buFontTx/>
              <a:buNone/>
              <a:tabLst/>
              <a:defRPr/>
            </a:pPr>
            <a:r>
              <a:rPr kumimoji="0" lang="en-US" sz="1400" i="0" u="none" strike="noStrike" kern="1200" cap="none" spc="0" normalizeH="0" baseline="0" noProof="0">
                <a:ln>
                  <a:noFill/>
                </a:ln>
                <a:effectLst/>
                <a:uLnTx/>
                <a:uFillTx/>
                <a:latin typeface="+mj-lt"/>
                <a:ea typeface="+mj-ea"/>
                <a:cs typeface="+mj-cs"/>
              </a:rPr>
              <a:t>What is the main benefit of using the multimodal capabilities in Copilot?</a:t>
            </a:r>
          </a:p>
        </p:txBody>
      </p:sp>
      <p:sp>
        <p:nvSpPr>
          <p:cNvPr id="54" name="Content Placeholder 2">
            <a:extLst>
              <a:ext uri="{FF2B5EF4-FFF2-40B4-BE49-F238E27FC236}">
                <a16:creationId xmlns:a16="http://schemas.microsoft.com/office/drawing/2014/main" id="{A5B02665-1BB4-FDCE-A7B7-37F4BB4F928B}"/>
              </a:ext>
              <a:ext uri="{C183D7F6-B498-43B3-948B-1728B52AA6E4}">
                <adec:decorative xmlns:adec="http://schemas.microsoft.com/office/drawing/2017/decorative" val="0"/>
              </a:ext>
            </a:extLst>
          </p:cNvPr>
          <p:cNvSpPr txBox="1">
            <a:spLocks/>
          </p:cNvSpPr>
          <p:nvPr/>
        </p:nvSpPr>
        <p:spPr>
          <a:xfrm>
            <a:off x="5023343" y="3410681"/>
            <a:ext cx="6384366" cy="943848"/>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lang="en-US" sz="1200"/>
              <a:t>It allows the copilot to understand images shared in the chat</a:t>
            </a:r>
          </a:p>
          <a:p>
            <a:pPr marL="228600" marR="0" lvl="1"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lang="en-US" sz="1200"/>
              <a:t>It allows the copilot to search the web for web related content based on the chat history</a:t>
            </a:r>
          </a:p>
          <a:p>
            <a:pPr marL="228600" marR="0" lvl="1"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lang="en-US" sz="1200"/>
              <a:t>It allows the copilot to perform actions and tasks within the chat without leaving </a:t>
            </a:r>
            <a:br>
              <a:rPr lang="en-US" sz="1200"/>
            </a:br>
            <a:r>
              <a:rPr lang="en-US" sz="1200"/>
              <a:t>the browser</a:t>
            </a:r>
          </a:p>
        </p:txBody>
      </p:sp>
      <p:pic>
        <p:nvPicPr>
          <p:cNvPr id="56" name="Picture 55">
            <a:extLst>
              <a:ext uri="{FF2B5EF4-FFF2-40B4-BE49-F238E27FC236}">
                <a16:creationId xmlns:a16="http://schemas.microsoft.com/office/drawing/2014/main" id="{6FBB5DD0-B279-38D3-3FD1-0A4540EEA7FB}"/>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a:off x="9036454" y="4068363"/>
            <a:ext cx="2428451" cy="442991"/>
          </a:xfrm>
          <a:prstGeom prst="rect">
            <a:avLst/>
          </a:prstGeom>
        </p:spPr>
      </p:pic>
      <p:cxnSp>
        <p:nvCxnSpPr>
          <p:cNvPr id="57" name="Straight Connector 56">
            <a:extLst>
              <a:ext uri="{FF2B5EF4-FFF2-40B4-BE49-F238E27FC236}">
                <a16:creationId xmlns:a16="http://schemas.microsoft.com/office/drawing/2014/main" id="{364B32D4-6CB6-5AC0-4959-627499FA8505}"/>
              </a:ext>
              <a:ext uri="{C183D7F6-B498-43B3-948B-1728B52AA6E4}">
                <adec:decorative xmlns:adec="http://schemas.microsoft.com/office/drawing/2017/decorative" val="1"/>
              </a:ext>
            </a:extLst>
          </p:cNvPr>
          <p:cNvCxnSpPr>
            <a:cxnSpLocks/>
          </p:cNvCxnSpPr>
          <p:nvPr/>
        </p:nvCxnSpPr>
        <p:spPr>
          <a:xfrm flipH="1">
            <a:off x="2745357" y="4468492"/>
            <a:ext cx="6325618" cy="0"/>
          </a:xfrm>
          <a:prstGeom prst="line">
            <a:avLst/>
          </a:prstGeom>
          <a:ln w="158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58" name="Rounded Rectangle 3_1">
            <a:extLst>
              <a:ext uri="{FF2B5EF4-FFF2-40B4-BE49-F238E27FC236}">
                <a16:creationId xmlns:a16="http://schemas.microsoft.com/office/drawing/2014/main" id="{564F7B49-6396-0C75-77AA-49522F9B62DB}"/>
              </a:ext>
              <a:ext uri="{C183D7F6-B498-43B3-948B-1728B52AA6E4}">
                <adec:decorative xmlns:adec="http://schemas.microsoft.com/office/drawing/2017/decorative" val="1"/>
              </a:ext>
            </a:extLst>
          </p:cNvPr>
          <p:cNvSpPr>
            <a:spLocks/>
          </p:cNvSpPr>
          <p:nvPr/>
        </p:nvSpPr>
        <p:spPr>
          <a:xfrm>
            <a:off x="588263" y="4878790"/>
            <a:ext cx="11017250" cy="1623476"/>
          </a:xfrm>
          <a:prstGeom prst="roundRect">
            <a:avLst>
              <a:gd name="adj" fmla="val 17878"/>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l" defTabSz="951121" rtl="0" eaLnBrk="1" fontAlgn="auto" latinLnBrk="0" hangingPunct="1">
              <a:lnSpc>
                <a:spcPct val="100000"/>
              </a:lnSpc>
              <a:spcBef>
                <a:spcPts val="0"/>
              </a:spcBef>
              <a:spcAft>
                <a:spcPts val="600"/>
              </a:spcAft>
              <a:buClrTx/>
              <a:buSzPct val="90000"/>
              <a:buFontTx/>
              <a:buNone/>
              <a:tabLst/>
              <a:defRPr/>
            </a:pPr>
            <a:endParaRPr kumimoji="0" lang="en-IN" sz="1400" b="0" i="0" u="none" strike="noStrike" kern="1200" cap="none" spc="0" normalizeH="0" baseline="0" noProof="0">
              <a:ln>
                <a:noFill/>
              </a:ln>
              <a:solidFill>
                <a:srgbClr val="FF5C39"/>
              </a:solidFill>
              <a:effectLst/>
              <a:uLnTx/>
              <a:uFillTx/>
              <a:latin typeface="Segoe UI Semibold"/>
              <a:ea typeface="+mn-ea"/>
              <a:cs typeface="Segoe UI" panose="020B0502040204020203" pitchFamily="34" charset="0"/>
            </a:endParaRPr>
          </a:p>
        </p:txBody>
      </p:sp>
      <p:sp>
        <p:nvSpPr>
          <p:cNvPr id="59" name="Rectangle: Rounded Corners 58">
            <a:extLst>
              <a:ext uri="{FF2B5EF4-FFF2-40B4-BE49-F238E27FC236}">
                <a16:creationId xmlns:a16="http://schemas.microsoft.com/office/drawing/2014/main" id="{BB03D67B-39E5-18EA-7927-E86E1904F94D}"/>
              </a:ext>
              <a:ext uri="{C183D7F6-B498-43B3-948B-1728B52AA6E4}">
                <adec:decorative xmlns:adec="http://schemas.microsoft.com/office/drawing/2017/decorative" val="1"/>
              </a:ext>
            </a:extLst>
          </p:cNvPr>
          <p:cNvSpPr>
            <a:spLocks/>
          </p:cNvSpPr>
          <p:nvPr/>
        </p:nvSpPr>
        <p:spPr bwMode="auto">
          <a:xfrm>
            <a:off x="728870" y="5039177"/>
            <a:ext cx="10736036" cy="1332160"/>
          </a:xfrm>
          <a:prstGeom prst="roundRect">
            <a:avLst>
              <a:gd name="adj" fmla="val 14834"/>
            </a:avLst>
          </a:prstGeom>
          <a:solidFill>
            <a:srgbClr val="F4F3F5"/>
          </a:solidFill>
          <a:ln>
            <a:gradFill>
              <a:gsLst>
                <a:gs pos="0">
                  <a:srgbClr val="F4F3F5"/>
                </a:gs>
                <a:gs pos="55000">
                  <a:schemeClr val="bg1"/>
                </a:gs>
                <a:gs pos="100000">
                  <a:srgbClr val="F4F3F5"/>
                </a:gs>
              </a:gsLst>
              <a:lin ang="5400000" scaled="1"/>
            </a:gradFill>
            <a:headEnd type="none" w="med" len="med"/>
            <a:tailEnd type="none" w="med" len="med"/>
          </a:ln>
          <a:effectLst>
            <a:innerShdw blurRad="152400" dist="114300" dir="13500000">
              <a:schemeClr val="bg1">
                <a:lumMod val="50000"/>
                <a:alpha val="1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TextBox 59">
            <a:extLst>
              <a:ext uri="{FF2B5EF4-FFF2-40B4-BE49-F238E27FC236}">
                <a16:creationId xmlns:a16="http://schemas.microsoft.com/office/drawing/2014/main" id="{DE493840-9839-E7E0-31EB-4310B6968EB6}"/>
              </a:ext>
            </a:extLst>
          </p:cNvPr>
          <p:cNvSpPr txBox="1">
            <a:spLocks/>
          </p:cNvSpPr>
          <p:nvPr/>
        </p:nvSpPr>
        <p:spPr>
          <a:xfrm>
            <a:off x="859800" y="5167801"/>
            <a:ext cx="4025129" cy="1074911"/>
          </a:xfrm>
          <a:prstGeom prst="roundRect">
            <a:avLst>
              <a:gd name="adj" fmla="val 9946"/>
            </a:avLst>
          </a:prstGeom>
          <a:solidFill>
            <a:schemeClr val="accent2">
              <a:lumMod val="20000"/>
              <a:lumOff val="80000"/>
              <a:alpha val="50000"/>
            </a:schemeClr>
          </a:solidFill>
        </p:spPr>
        <p:txBody>
          <a:bodyPr wrap="square" lIns="704088" tIns="45720" rIns="91440" bIns="45720" anchor="ctr">
            <a:noAutofit/>
          </a:bodyPr>
          <a:lstStyle/>
          <a:p>
            <a:pPr marL="0" marR="0" lvl="0" indent="0" algn="l" defTabSz="951121" rtl="0" eaLnBrk="1" fontAlgn="auto" latinLnBrk="0" hangingPunct="1">
              <a:lnSpc>
                <a:spcPct val="100000"/>
              </a:lnSpc>
              <a:spcBef>
                <a:spcPts val="0"/>
              </a:spcBef>
              <a:spcAft>
                <a:spcPts val="600"/>
              </a:spcAft>
              <a:buClrTx/>
              <a:buSzPct val="90000"/>
              <a:buFontTx/>
              <a:buNone/>
              <a:tabLst>
                <a:tab pos="2800350" algn="l"/>
              </a:tabLst>
              <a:defRPr/>
            </a:pPr>
            <a:r>
              <a:rPr kumimoji="0" lang="en-US" sz="1400" i="0" u="none" strike="noStrike" kern="1200" cap="none" spc="0" normalizeH="0" baseline="0" noProof="0">
                <a:ln>
                  <a:noFill/>
                </a:ln>
                <a:effectLst/>
                <a:uLnTx/>
                <a:uFillTx/>
                <a:latin typeface="+mj-lt"/>
                <a:ea typeface="+mj-ea"/>
                <a:cs typeface="+mj-cs"/>
              </a:rPr>
              <a:t>How do you refine image output </a:t>
            </a:r>
            <a:br>
              <a:rPr kumimoji="0" lang="en-US" sz="1400" i="0" u="none" strike="noStrike" kern="1200" cap="none" spc="0" normalizeH="0" baseline="0" noProof="0">
                <a:ln>
                  <a:noFill/>
                </a:ln>
                <a:effectLst/>
                <a:uLnTx/>
                <a:uFillTx/>
                <a:latin typeface="+mj-lt"/>
                <a:ea typeface="+mj-ea"/>
                <a:cs typeface="+mj-cs"/>
              </a:rPr>
            </a:br>
            <a:r>
              <a:rPr kumimoji="0" lang="en-US" sz="1400" i="0" u="none" strike="noStrike" kern="1200" cap="none" spc="0" normalizeH="0" baseline="0" noProof="0">
                <a:ln>
                  <a:noFill/>
                </a:ln>
                <a:effectLst/>
                <a:uLnTx/>
                <a:uFillTx/>
                <a:latin typeface="+mj-lt"/>
                <a:ea typeface="+mj-ea"/>
                <a:cs typeface="+mj-cs"/>
              </a:rPr>
              <a:t>using Copilot?</a:t>
            </a:r>
          </a:p>
        </p:txBody>
      </p:sp>
      <p:pic>
        <p:nvPicPr>
          <p:cNvPr id="61" name="Picture 60">
            <a:extLst>
              <a:ext uri="{FF2B5EF4-FFF2-40B4-BE49-F238E27FC236}">
                <a16:creationId xmlns:a16="http://schemas.microsoft.com/office/drawing/2014/main" id="{FADA5335-C7D0-9815-3C53-49C37A480E00}"/>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a:off x="9036454" y="5972796"/>
            <a:ext cx="2428451" cy="442991"/>
          </a:xfrm>
          <a:prstGeom prst="rect">
            <a:avLst/>
          </a:prstGeom>
        </p:spPr>
      </p:pic>
      <p:cxnSp>
        <p:nvCxnSpPr>
          <p:cNvPr id="63" name="Straight Connector 62">
            <a:extLst>
              <a:ext uri="{FF2B5EF4-FFF2-40B4-BE49-F238E27FC236}">
                <a16:creationId xmlns:a16="http://schemas.microsoft.com/office/drawing/2014/main" id="{18F85068-24ED-E570-C0D7-51719E2AB22B}"/>
              </a:ext>
              <a:ext uri="{C183D7F6-B498-43B3-948B-1728B52AA6E4}">
                <adec:decorative xmlns:adec="http://schemas.microsoft.com/office/drawing/2017/decorative" val="1"/>
              </a:ext>
            </a:extLst>
          </p:cNvPr>
          <p:cNvCxnSpPr>
            <a:cxnSpLocks/>
          </p:cNvCxnSpPr>
          <p:nvPr/>
        </p:nvCxnSpPr>
        <p:spPr>
          <a:xfrm flipH="1">
            <a:off x="2745357" y="6371337"/>
            <a:ext cx="6325618" cy="0"/>
          </a:xfrm>
          <a:prstGeom prst="line">
            <a:avLst/>
          </a:prstGeom>
          <a:ln w="15875">
            <a:solidFill>
              <a:schemeClr val="bg1"/>
            </a:solidFill>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64" name="Content Placeholder 2">
            <a:extLst>
              <a:ext uri="{FF2B5EF4-FFF2-40B4-BE49-F238E27FC236}">
                <a16:creationId xmlns:a16="http://schemas.microsoft.com/office/drawing/2014/main" id="{61DDB122-A2F4-F9A1-02F0-75E32EC93C1E}"/>
              </a:ext>
            </a:extLst>
          </p:cNvPr>
          <p:cNvSpPr txBox="1">
            <a:spLocks/>
          </p:cNvSpPr>
          <p:nvPr/>
        </p:nvSpPr>
        <p:spPr>
          <a:xfrm>
            <a:off x="5025537" y="5325666"/>
            <a:ext cx="6217170" cy="759182"/>
          </a:xfrm>
          <a:prstGeom prst="rect">
            <a:avLst/>
          </a:prstGeom>
        </p:spPr>
        <p:txBody>
          <a:bodyPr vert="horz" wrap="square" lIns="0" tIns="0" rIns="0" bIns="0" rtlCol="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1"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lang="en-US" sz="1200" dirty="0"/>
              <a:t>Request Copilot to create an image without providing any context</a:t>
            </a:r>
          </a:p>
          <a:p>
            <a:pPr marL="228600" marR="0" lvl="1"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lang="en-US" sz="1200" dirty="0"/>
              <a:t>Use descriptive modifiers in the prompt and craft an image prompt with more details</a:t>
            </a:r>
          </a:p>
          <a:p>
            <a:pPr marL="228600" marR="0" lvl="1" algn="l" defTabSz="932742" rtl="0" eaLnBrk="1" fontAlgn="auto" latinLnBrk="0" hangingPunct="1">
              <a:lnSpc>
                <a:spcPct val="100000"/>
              </a:lnSpc>
              <a:spcBef>
                <a:spcPts val="0"/>
              </a:spcBef>
              <a:spcAft>
                <a:spcPts val="800"/>
              </a:spcAft>
              <a:buClrTx/>
              <a:buSzPct val="100000"/>
              <a:buFont typeface="Wingdings" panose="05000000000000000000" pitchFamily="2" charset="2"/>
              <a:buChar char="q"/>
              <a:tabLst/>
              <a:defRPr/>
            </a:pPr>
            <a:r>
              <a:rPr lang="en-US" sz="1200" dirty="0"/>
              <a:t>Ask Copilot to generate a random image</a:t>
            </a:r>
          </a:p>
        </p:txBody>
      </p:sp>
      <p:grpSp>
        <p:nvGrpSpPr>
          <p:cNvPr id="65" name="Group 64">
            <a:extLst>
              <a:ext uri="{FF2B5EF4-FFF2-40B4-BE49-F238E27FC236}">
                <a16:creationId xmlns:a16="http://schemas.microsoft.com/office/drawing/2014/main" id="{FAB56892-C000-8028-AB94-EE59B341D240}"/>
              </a:ext>
              <a:ext uri="{C183D7F6-B498-43B3-948B-1728B52AA6E4}">
                <adec:decorative xmlns:adec="http://schemas.microsoft.com/office/drawing/2017/decorative" val="1"/>
              </a:ext>
            </a:extLst>
          </p:cNvPr>
          <p:cNvGrpSpPr>
            <a:grpSpLocks/>
          </p:cNvGrpSpPr>
          <p:nvPr/>
        </p:nvGrpSpPr>
        <p:grpSpPr>
          <a:xfrm>
            <a:off x="968818" y="1809492"/>
            <a:ext cx="504382" cy="500924"/>
            <a:chOff x="547424" y="4293480"/>
            <a:chExt cx="640026" cy="657416"/>
          </a:xfrm>
        </p:grpSpPr>
        <p:grpSp>
          <p:nvGrpSpPr>
            <p:cNvPr id="66" name="Group 65">
              <a:extLst>
                <a:ext uri="{FF2B5EF4-FFF2-40B4-BE49-F238E27FC236}">
                  <a16:creationId xmlns:a16="http://schemas.microsoft.com/office/drawing/2014/main" id="{EF200476-E88A-6497-A881-EE1C38C24D54}"/>
                </a:ext>
              </a:extLst>
            </p:cNvPr>
            <p:cNvGrpSpPr/>
            <p:nvPr/>
          </p:nvGrpSpPr>
          <p:grpSpPr>
            <a:xfrm>
              <a:off x="547424" y="4293480"/>
              <a:ext cx="640026" cy="657416"/>
              <a:chOff x="987658" y="5065483"/>
              <a:chExt cx="1169054" cy="1200820"/>
            </a:xfrm>
          </p:grpSpPr>
          <p:grpSp>
            <p:nvGrpSpPr>
              <p:cNvPr id="68" name="Group 67">
                <a:extLst>
                  <a:ext uri="{FF2B5EF4-FFF2-40B4-BE49-F238E27FC236}">
                    <a16:creationId xmlns:a16="http://schemas.microsoft.com/office/drawing/2014/main" id="{1E1FCA17-F4BA-43BB-08EE-C542392BDCED}"/>
                  </a:ext>
                </a:extLst>
              </p:cNvPr>
              <p:cNvGrpSpPr/>
              <p:nvPr/>
            </p:nvGrpSpPr>
            <p:grpSpPr>
              <a:xfrm>
                <a:off x="987658" y="5065483"/>
                <a:ext cx="1169054" cy="1200820"/>
                <a:chOff x="6349393" y="1711575"/>
                <a:chExt cx="5590022" cy="5674618"/>
              </a:xfrm>
            </p:grpSpPr>
            <p:sp>
              <p:nvSpPr>
                <p:cNvPr id="71" name="Rounded Rectangle 3_1">
                  <a:extLst>
                    <a:ext uri="{FF2B5EF4-FFF2-40B4-BE49-F238E27FC236}">
                      <a16:creationId xmlns:a16="http://schemas.microsoft.com/office/drawing/2014/main" id="{57E52704-F4E3-C07B-BCE6-C43BD066F1F0}"/>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Rounded Rectangle 3_1">
                  <a:extLst>
                    <a:ext uri="{FF2B5EF4-FFF2-40B4-BE49-F238E27FC236}">
                      <a16:creationId xmlns:a16="http://schemas.microsoft.com/office/drawing/2014/main" id="{FBC54FB6-31A4-5A2B-1283-C81A38DC5893}"/>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69" name="Rounded Rectangle 3_1">
                <a:extLst>
                  <a:ext uri="{FF2B5EF4-FFF2-40B4-BE49-F238E27FC236}">
                    <a16:creationId xmlns:a16="http://schemas.microsoft.com/office/drawing/2014/main" id="{52FE8936-63C9-C08A-6050-620EC74FB4B2}"/>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sp>
            <p:nvSpPr>
              <p:cNvPr id="70" name="Rounded Rectangle 24_1">
                <a:extLst>
                  <a:ext uri="{FF2B5EF4-FFF2-40B4-BE49-F238E27FC236}">
                    <a16:creationId xmlns:a16="http://schemas.microsoft.com/office/drawing/2014/main" id="{346C1EF7-AD61-0B9E-A28F-661017C521F4}"/>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67" name="Oval 66">
              <a:extLst>
                <a:ext uri="{FF2B5EF4-FFF2-40B4-BE49-F238E27FC236}">
                  <a16:creationId xmlns:a16="http://schemas.microsoft.com/office/drawing/2014/main" id="{854874CD-6A1E-1CEC-AA57-0D701909D8C4}"/>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IN" sz="2000" i="0" u="none" strike="noStrike" kern="1200" cap="none" spc="0" normalizeH="0" baseline="0" noProof="0">
                  <a:ln>
                    <a:noFill/>
                  </a:ln>
                  <a:solidFill>
                    <a:srgbClr val="C73ECC"/>
                  </a:solidFill>
                  <a:effectLst/>
                  <a:uLnTx/>
                  <a:uFillTx/>
                  <a:latin typeface="+mj-lt"/>
                  <a:ea typeface="+mj-ea"/>
                  <a:cs typeface="+mj-cs"/>
                </a:rPr>
                <a:t>1</a:t>
              </a:r>
            </a:p>
          </p:txBody>
        </p:sp>
      </p:grpSp>
      <p:grpSp>
        <p:nvGrpSpPr>
          <p:cNvPr id="73" name="Group 72">
            <a:extLst>
              <a:ext uri="{FF2B5EF4-FFF2-40B4-BE49-F238E27FC236}">
                <a16:creationId xmlns:a16="http://schemas.microsoft.com/office/drawing/2014/main" id="{F97260F9-6DE8-4E8A-1C70-E8B1E23C0424}"/>
              </a:ext>
              <a:ext uri="{C183D7F6-B498-43B3-948B-1728B52AA6E4}">
                <adec:decorative xmlns:adec="http://schemas.microsoft.com/office/drawing/2017/decorative" val="1"/>
              </a:ext>
            </a:extLst>
          </p:cNvPr>
          <p:cNvGrpSpPr>
            <a:grpSpLocks/>
          </p:cNvGrpSpPr>
          <p:nvPr/>
        </p:nvGrpSpPr>
        <p:grpSpPr>
          <a:xfrm>
            <a:off x="968818" y="3632143"/>
            <a:ext cx="504382" cy="500924"/>
            <a:chOff x="547424" y="4293480"/>
            <a:chExt cx="640026" cy="657416"/>
          </a:xfrm>
        </p:grpSpPr>
        <p:grpSp>
          <p:nvGrpSpPr>
            <p:cNvPr id="74" name="Group 73">
              <a:extLst>
                <a:ext uri="{FF2B5EF4-FFF2-40B4-BE49-F238E27FC236}">
                  <a16:creationId xmlns:a16="http://schemas.microsoft.com/office/drawing/2014/main" id="{270808FA-EAAE-22F0-1A06-48B0D6C0FACC}"/>
                </a:ext>
              </a:extLst>
            </p:cNvPr>
            <p:cNvGrpSpPr/>
            <p:nvPr/>
          </p:nvGrpSpPr>
          <p:grpSpPr>
            <a:xfrm>
              <a:off x="547424" y="4293480"/>
              <a:ext cx="640026" cy="657416"/>
              <a:chOff x="987658" y="5065483"/>
              <a:chExt cx="1169054" cy="1200820"/>
            </a:xfrm>
          </p:grpSpPr>
          <p:grpSp>
            <p:nvGrpSpPr>
              <p:cNvPr id="76" name="Group 75">
                <a:extLst>
                  <a:ext uri="{FF2B5EF4-FFF2-40B4-BE49-F238E27FC236}">
                    <a16:creationId xmlns:a16="http://schemas.microsoft.com/office/drawing/2014/main" id="{33F6D596-0233-0393-C48C-7C06406DD939}"/>
                  </a:ext>
                </a:extLst>
              </p:cNvPr>
              <p:cNvGrpSpPr/>
              <p:nvPr/>
            </p:nvGrpSpPr>
            <p:grpSpPr>
              <a:xfrm>
                <a:off x="987658" y="5065483"/>
                <a:ext cx="1169054" cy="1200820"/>
                <a:chOff x="6349393" y="1711575"/>
                <a:chExt cx="5590022" cy="5674618"/>
              </a:xfrm>
            </p:grpSpPr>
            <p:sp>
              <p:nvSpPr>
                <p:cNvPr id="79" name="Rounded Rectangle 3_1">
                  <a:extLst>
                    <a:ext uri="{FF2B5EF4-FFF2-40B4-BE49-F238E27FC236}">
                      <a16:creationId xmlns:a16="http://schemas.microsoft.com/office/drawing/2014/main" id="{28F6C224-BA72-F16B-1616-9AC23654C20D}"/>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Rounded Rectangle 3_1">
                  <a:extLst>
                    <a:ext uri="{FF2B5EF4-FFF2-40B4-BE49-F238E27FC236}">
                      <a16:creationId xmlns:a16="http://schemas.microsoft.com/office/drawing/2014/main" id="{98ABF773-5FE4-D59F-C6D1-61626AA593AA}"/>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77" name="Rounded Rectangle 3_1">
                <a:extLst>
                  <a:ext uri="{FF2B5EF4-FFF2-40B4-BE49-F238E27FC236}">
                    <a16:creationId xmlns:a16="http://schemas.microsoft.com/office/drawing/2014/main" id="{324711B3-4CB2-C3DE-28C4-4352F194801C}"/>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Rounded Rectangle 24_1">
                <a:extLst>
                  <a:ext uri="{FF2B5EF4-FFF2-40B4-BE49-F238E27FC236}">
                    <a16:creationId xmlns:a16="http://schemas.microsoft.com/office/drawing/2014/main" id="{7224BFF0-BC4E-A0AD-0276-1F5F315924E6}"/>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5" name="Oval 74">
              <a:extLst>
                <a:ext uri="{FF2B5EF4-FFF2-40B4-BE49-F238E27FC236}">
                  <a16:creationId xmlns:a16="http://schemas.microsoft.com/office/drawing/2014/main" id="{21B36AA4-A2C0-7B45-0C2F-E9ED65599FCA}"/>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a:solidFill>
                    <a:srgbClr val="C73ECC"/>
                  </a:solidFill>
                  <a:latin typeface="+mj-lt"/>
                  <a:ea typeface="+mj-ea"/>
                  <a:cs typeface="+mj-cs"/>
                </a:rPr>
                <a:t>2</a:t>
              </a:r>
            </a:p>
          </p:txBody>
        </p:sp>
      </p:grpSp>
      <p:grpSp>
        <p:nvGrpSpPr>
          <p:cNvPr id="81" name="Group 80">
            <a:extLst>
              <a:ext uri="{FF2B5EF4-FFF2-40B4-BE49-F238E27FC236}">
                <a16:creationId xmlns:a16="http://schemas.microsoft.com/office/drawing/2014/main" id="{A52F33D0-EC66-8107-A09B-9F738B592463}"/>
              </a:ext>
              <a:ext uri="{C183D7F6-B498-43B3-948B-1728B52AA6E4}">
                <adec:decorative xmlns:adec="http://schemas.microsoft.com/office/drawing/2017/decorative" val="1"/>
              </a:ext>
            </a:extLst>
          </p:cNvPr>
          <p:cNvGrpSpPr>
            <a:grpSpLocks/>
          </p:cNvGrpSpPr>
          <p:nvPr/>
        </p:nvGrpSpPr>
        <p:grpSpPr>
          <a:xfrm>
            <a:off x="968818" y="5454794"/>
            <a:ext cx="504382" cy="500924"/>
            <a:chOff x="547424" y="4293480"/>
            <a:chExt cx="640026" cy="657416"/>
          </a:xfrm>
        </p:grpSpPr>
        <p:grpSp>
          <p:nvGrpSpPr>
            <p:cNvPr id="82" name="Group 81">
              <a:extLst>
                <a:ext uri="{FF2B5EF4-FFF2-40B4-BE49-F238E27FC236}">
                  <a16:creationId xmlns:a16="http://schemas.microsoft.com/office/drawing/2014/main" id="{DACD7204-BCAF-D770-AC99-80EE7D214AAC}"/>
                </a:ext>
              </a:extLst>
            </p:cNvPr>
            <p:cNvGrpSpPr/>
            <p:nvPr/>
          </p:nvGrpSpPr>
          <p:grpSpPr>
            <a:xfrm>
              <a:off x="547424" y="4293480"/>
              <a:ext cx="640026" cy="657416"/>
              <a:chOff x="987658" y="5065483"/>
              <a:chExt cx="1169054" cy="1200820"/>
            </a:xfrm>
          </p:grpSpPr>
          <p:grpSp>
            <p:nvGrpSpPr>
              <p:cNvPr id="84" name="Group 83">
                <a:extLst>
                  <a:ext uri="{FF2B5EF4-FFF2-40B4-BE49-F238E27FC236}">
                    <a16:creationId xmlns:a16="http://schemas.microsoft.com/office/drawing/2014/main" id="{9A3C748A-3124-0F44-78E7-D6B608583320}"/>
                  </a:ext>
                </a:extLst>
              </p:cNvPr>
              <p:cNvGrpSpPr/>
              <p:nvPr/>
            </p:nvGrpSpPr>
            <p:grpSpPr>
              <a:xfrm>
                <a:off x="987658" y="5065483"/>
                <a:ext cx="1169054" cy="1200820"/>
                <a:chOff x="6349393" y="1711575"/>
                <a:chExt cx="5590022" cy="5674618"/>
              </a:xfrm>
            </p:grpSpPr>
            <p:sp>
              <p:nvSpPr>
                <p:cNvPr id="87" name="Rounded Rectangle 3_1">
                  <a:extLst>
                    <a:ext uri="{FF2B5EF4-FFF2-40B4-BE49-F238E27FC236}">
                      <a16:creationId xmlns:a16="http://schemas.microsoft.com/office/drawing/2014/main" id="{E8214AC8-C1AF-E46C-AFA2-7F0E0A536493}"/>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sp>
              <p:nvSpPr>
                <p:cNvPr id="88" name="Rounded Rectangle 3_1">
                  <a:extLst>
                    <a:ext uri="{FF2B5EF4-FFF2-40B4-BE49-F238E27FC236}">
                      <a16:creationId xmlns:a16="http://schemas.microsoft.com/office/drawing/2014/main" id="{BAD822C0-A27F-5E02-A2AC-D2F5B057E331}"/>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5" name="Rounded Rectangle 3_1">
                <a:extLst>
                  <a:ext uri="{FF2B5EF4-FFF2-40B4-BE49-F238E27FC236}">
                    <a16:creationId xmlns:a16="http://schemas.microsoft.com/office/drawing/2014/main" id="{B5B05902-B0A6-9253-3CC2-92C5F63026EE}"/>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Rounded Rectangle 24_1">
                <a:extLst>
                  <a:ext uri="{FF2B5EF4-FFF2-40B4-BE49-F238E27FC236}">
                    <a16:creationId xmlns:a16="http://schemas.microsoft.com/office/drawing/2014/main" id="{EA4358F6-6BCA-7108-BF10-418CD0E47C67}"/>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3" name="Oval 82">
              <a:extLst>
                <a:ext uri="{FF2B5EF4-FFF2-40B4-BE49-F238E27FC236}">
                  <a16:creationId xmlns:a16="http://schemas.microsoft.com/office/drawing/2014/main" id="{D071FFD5-D69F-FB44-0D94-33FA73483EF4}"/>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IN" sz="2000">
                  <a:solidFill>
                    <a:srgbClr val="C73ECC"/>
                  </a:solidFill>
                  <a:latin typeface="+mj-lt"/>
                  <a:ea typeface="+mj-ea"/>
                  <a:cs typeface="+mj-cs"/>
                </a:rPr>
                <a:t>3</a:t>
              </a:r>
            </a:p>
          </p:txBody>
        </p:sp>
      </p:grpSp>
      <p:grpSp>
        <p:nvGrpSpPr>
          <p:cNvPr id="100" name="Graphic 98">
            <a:extLst>
              <a:ext uri="{FF2B5EF4-FFF2-40B4-BE49-F238E27FC236}">
                <a16:creationId xmlns:a16="http://schemas.microsoft.com/office/drawing/2014/main" id="{BF6CB0B8-1828-183E-8C38-E19DE1D05EFC}"/>
              </a:ext>
              <a:ext uri="{C183D7F6-B498-43B3-948B-1728B52AA6E4}">
                <adec:decorative xmlns:adec="http://schemas.microsoft.com/office/drawing/2017/decorative" val="1"/>
              </a:ext>
            </a:extLst>
          </p:cNvPr>
          <p:cNvGrpSpPr/>
          <p:nvPr/>
        </p:nvGrpSpPr>
        <p:grpSpPr>
          <a:xfrm>
            <a:off x="4997704" y="2195491"/>
            <a:ext cx="217234" cy="157702"/>
            <a:chOff x="-5493484" y="3293434"/>
            <a:chExt cx="4667181" cy="3388166"/>
          </a:xfrm>
        </p:grpSpPr>
        <p:sp>
          <p:nvSpPr>
            <p:cNvPr id="101" name="Freeform: Shape 100">
              <a:extLst>
                <a:ext uri="{FF2B5EF4-FFF2-40B4-BE49-F238E27FC236}">
                  <a16:creationId xmlns:a16="http://schemas.microsoft.com/office/drawing/2014/main" id="{4FC5E063-3EBE-4E1B-DFB9-203154CB9E5D}"/>
                </a:ext>
              </a:extLst>
            </p:cNvPr>
            <p:cNvSpPr/>
            <p:nvPr/>
          </p:nvSpPr>
          <p:spPr>
            <a:xfrm>
              <a:off x="-5493484" y="3293520"/>
              <a:ext cx="4667107" cy="3388080"/>
            </a:xfrm>
            <a:custGeom>
              <a:avLst/>
              <a:gdLst>
                <a:gd name="connsiteX0" fmla="*/ 926430 w 4667107"/>
                <a:gd name="connsiteY0" fmla="*/ 1182424 h 3388080"/>
                <a:gd name="connsiteX1" fmla="*/ 542544 w 4667107"/>
                <a:gd name="connsiteY1" fmla="*/ 1023223 h 3388080"/>
                <a:gd name="connsiteX2" fmla="*/ 159020 w 4667107"/>
                <a:gd name="connsiteY2" fmla="*/ 1182424 h 3388080"/>
                <a:gd name="connsiteX3" fmla="*/ 159020 w 4667107"/>
                <a:gd name="connsiteY3" fmla="*/ 1949844 h 3388080"/>
                <a:gd name="connsiteX4" fmla="*/ 1438056 w 4667107"/>
                <a:gd name="connsiteY4" fmla="*/ 3229242 h 3388080"/>
                <a:gd name="connsiteX5" fmla="*/ 1821942 w 4667107"/>
                <a:gd name="connsiteY5" fmla="*/ 3388081 h 3388080"/>
                <a:gd name="connsiteX6" fmla="*/ 2205466 w 4667107"/>
                <a:gd name="connsiteY6" fmla="*/ 3229242 h 3388080"/>
                <a:gd name="connsiteX7" fmla="*/ 4508087 w 4667107"/>
                <a:gd name="connsiteY7" fmla="*/ 926621 h 3388080"/>
                <a:gd name="connsiteX8" fmla="*/ 4508087 w 4667107"/>
                <a:gd name="connsiteY8" fmla="*/ 158839 h 3388080"/>
                <a:gd name="connsiteX9" fmla="*/ 4124563 w 4667107"/>
                <a:gd name="connsiteY9" fmla="*/ 0 h 3388080"/>
                <a:gd name="connsiteX10" fmla="*/ 3740677 w 4667107"/>
                <a:gd name="connsiteY10" fmla="*/ 158839 h 3388080"/>
                <a:gd name="connsiteX11" fmla="*/ 1949663 w 4667107"/>
                <a:gd name="connsiteY11" fmla="*/ 1949844 h 3388080"/>
                <a:gd name="connsiteX12" fmla="*/ 1821942 w 4667107"/>
                <a:gd name="connsiteY12" fmla="*/ 2002670 h 3388080"/>
                <a:gd name="connsiteX13" fmla="*/ 1693859 w 4667107"/>
                <a:gd name="connsiteY13" fmla="*/ 1949844 h 3388080"/>
                <a:gd name="connsiteX14" fmla="*/ 926430 w 4667107"/>
                <a:gd name="connsiteY14" fmla="*/ 1182424 h 338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7107" h="3388080">
                  <a:moveTo>
                    <a:pt x="926430" y="1182424"/>
                  </a:moveTo>
                  <a:cubicBezTo>
                    <a:pt x="824760" y="1080392"/>
                    <a:pt x="686543" y="1023223"/>
                    <a:pt x="542544" y="1023223"/>
                  </a:cubicBezTo>
                  <a:cubicBezTo>
                    <a:pt x="398536" y="1023223"/>
                    <a:pt x="260690" y="1080392"/>
                    <a:pt x="159020" y="1182424"/>
                  </a:cubicBezTo>
                  <a:cubicBezTo>
                    <a:pt x="-53007" y="1394451"/>
                    <a:pt x="-53007" y="1737817"/>
                    <a:pt x="159020" y="1949844"/>
                  </a:cubicBezTo>
                  <a:cubicBezTo>
                    <a:pt x="524456" y="2315642"/>
                    <a:pt x="1072248" y="2863434"/>
                    <a:pt x="1438056" y="3229242"/>
                  </a:cubicBezTo>
                  <a:cubicBezTo>
                    <a:pt x="1539726" y="3330912"/>
                    <a:pt x="1677943" y="3388081"/>
                    <a:pt x="1821942" y="3388081"/>
                  </a:cubicBezTo>
                  <a:cubicBezTo>
                    <a:pt x="1965951" y="3388081"/>
                    <a:pt x="2103796" y="3330912"/>
                    <a:pt x="2205466" y="3229242"/>
                  </a:cubicBezTo>
                  <a:cubicBezTo>
                    <a:pt x="2795597" y="2639111"/>
                    <a:pt x="3918318" y="1516390"/>
                    <a:pt x="4508087" y="926621"/>
                  </a:cubicBezTo>
                  <a:cubicBezTo>
                    <a:pt x="4720114" y="714594"/>
                    <a:pt x="4720114" y="370865"/>
                    <a:pt x="4508087" y="158839"/>
                  </a:cubicBezTo>
                  <a:cubicBezTo>
                    <a:pt x="4406418" y="57169"/>
                    <a:pt x="4268200" y="0"/>
                    <a:pt x="4124563" y="0"/>
                  </a:cubicBezTo>
                  <a:cubicBezTo>
                    <a:pt x="3980555" y="0"/>
                    <a:pt x="3842347" y="57169"/>
                    <a:pt x="3740677" y="158839"/>
                  </a:cubicBezTo>
                  <a:cubicBezTo>
                    <a:pt x="3212049" y="687457"/>
                    <a:pt x="2287238" y="1612268"/>
                    <a:pt x="1949663" y="1949844"/>
                  </a:cubicBezTo>
                  <a:cubicBezTo>
                    <a:pt x="1915649" y="1983858"/>
                    <a:pt x="1869700" y="2002670"/>
                    <a:pt x="1821942" y="2002670"/>
                  </a:cubicBezTo>
                  <a:cubicBezTo>
                    <a:pt x="1773822" y="2002670"/>
                    <a:pt x="1727873" y="1983858"/>
                    <a:pt x="1693859" y="1949844"/>
                  </a:cubicBezTo>
                  <a:cubicBezTo>
                    <a:pt x="1516199" y="1772193"/>
                    <a:pt x="1187310" y="1443304"/>
                    <a:pt x="926430" y="1182424"/>
                  </a:cubicBezTo>
                  <a:close/>
                </a:path>
              </a:pathLst>
            </a:custGeom>
            <a:solidFill>
              <a:srgbClr val="66BB6A"/>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C69CB1C-20F0-0C98-CBBD-F668245B5F27}"/>
                </a:ext>
              </a:extLst>
            </p:cNvPr>
            <p:cNvSpPr/>
            <p:nvPr/>
          </p:nvSpPr>
          <p:spPr>
            <a:xfrm>
              <a:off x="-3776422" y="3293434"/>
              <a:ext cx="2950119" cy="3388137"/>
            </a:xfrm>
            <a:custGeom>
              <a:avLst/>
              <a:gdLst>
                <a:gd name="connsiteX0" fmla="*/ 2302555 w 2950119"/>
                <a:gd name="connsiteY0" fmla="*/ 10211 h 3388137"/>
                <a:gd name="connsiteX1" fmla="*/ 2581589 w 2950119"/>
                <a:gd name="connsiteY1" fmla="*/ 159001 h 3388137"/>
                <a:gd name="connsiteX2" fmla="*/ 2581656 w 2950119"/>
                <a:gd name="connsiteY2" fmla="*/ 159068 h 3388137"/>
                <a:gd name="connsiteX3" fmla="*/ 2581609 w 2950119"/>
                <a:gd name="connsiteY3" fmla="*/ 926564 h 3388137"/>
                <a:gd name="connsiteX4" fmla="*/ 278987 w 2950119"/>
                <a:gd name="connsiteY4" fmla="*/ 3229175 h 3388137"/>
                <a:gd name="connsiteX5" fmla="*/ 0 w 2950119"/>
                <a:gd name="connsiteY5" fmla="*/ 3377927 h 3388137"/>
                <a:gd name="connsiteX6" fmla="*/ 104765 w 2950119"/>
                <a:gd name="connsiteY6" fmla="*/ 3388138 h 3388137"/>
                <a:gd name="connsiteX7" fmla="*/ 488537 w 2950119"/>
                <a:gd name="connsiteY7" fmla="*/ 3229175 h 3388137"/>
                <a:gd name="connsiteX8" fmla="*/ 2791159 w 2950119"/>
                <a:gd name="connsiteY8" fmla="*/ 926564 h 3388137"/>
                <a:gd name="connsiteX9" fmla="*/ 2791206 w 2950119"/>
                <a:gd name="connsiteY9" fmla="*/ 159068 h 3388137"/>
                <a:gd name="connsiteX10" fmla="*/ 2791139 w 2950119"/>
                <a:gd name="connsiteY10" fmla="*/ 159001 h 3388137"/>
                <a:gd name="connsiteX11" fmla="*/ 2407358 w 2950119"/>
                <a:gd name="connsiteY11" fmla="*/ 0 h 3388137"/>
                <a:gd name="connsiteX12" fmla="*/ 2302555 w 2950119"/>
                <a:gd name="connsiteY12" fmla="*/ 10211 h 338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0119" h="3388137">
                  <a:moveTo>
                    <a:pt x="2302555" y="10211"/>
                  </a:moveTo>
                  <a:cubicBezTo>
                    <a:pt x="2407510" y="30861"/>
                    <a:pt x="2504856" y="82258"/>
                    <a:pt x="2581589" y="159001"/>
                  </a:cubicBezTo>
                  <a:cubicBezTo>
                    <a:pt x="2581609" y="159020"/>
                    <a:pt x="2581627" y="159049"/>
                    <a:pt x="2581656" y="159068"/>
                  </a:cubicBezTo>
                  <a:cubicBezTo>
                    <a:pt x="2793559" y="371027"/>
                    <a:pt x="2793540" y="714632"/>
                    <a:pt x="2581609" y="926564"/>
                  </a:cubicBezTo>
                  <a:cubicBezTo>
                    <a:pt x="1991773" y="1516399"/>
                    <a:pt x="868851" y="2639321"/>
                    <a:pt x="278987" y="3229175"/>
                  </a:cubicBezTo>
                  <a:cubicBezTo>
                    <a:pt x="202263" y="3305899"/>
                    <a:pt x="104937" y="3357286"/>
                    <a:pt x="0" y="3377927"/>
                  </a:cubicBezTo>
                  <a:cubicBezTo>
                    <a:pt x="34271" y="3384671"/>
                    <a:pt x="69342" y="3388138"/>
                    <a:pt x="104765" y="3388138"/>
                  </a:cubicBezTo>
                  <a:cubicBezTo>
                    <a:pt x="248707" y="3388138"/>
                    <a:pt x="386753" y="3330959"/>
                    <a:pt x="488537" y="3229175"/>
                  </a:cubicBezTo>
                  <a:cubicBezTo>
                    <a:pt x="1078401" y="2639321"/>
                    <a:pt x="2201323" y="1516399"/>
                    <a:pt x="2791159" y="926564"/>
                  </a:cubicBezTo>
                  <a:cubicBezTo>
                    <a:pt x="3003090" y="714632"/>
                    <a:pt x="3003109" y="371027"/>
                    <a:pt x="2791206" y="159068"/>
                  </a:cubicBezTo>
                  <a:cubicBezTo>
                    <a:pt x="2791177" y="159049"/>
                    <a:pt x="2791159" y="159020"/>
                    <a:pt x="2791139" y="159001"/>
                  </a:cubicBezTo>
                  <a:cubicBezTo>
                    <a:pt x="2689355" y="57198"/>
                    <a:pt x="2551310" y="10"/>
                    <a:pt x="2407358" y="0"/>
                  </a:cubicBezTo>
                  <a:cubicBezTo>
                    <a:pt x="2371916" y="0"/>
                    <a:pt x="2336835" y="3458"/>
                    <a:pt x="2302555" y="10211"/>
                  </a:cubicBezTo>
                  <a:close/>
                </a:path>
              </a:pathLst>
            </a:custGeom>
            <a:solidFill>
              <a:srgbClr val="4CAF50"/>
            </a:solidFill>
            <a:ln w="9525" cap="flat">
              <a:noFill/>
              <a:prstDash val="solid"/>
              <a:miter/>
            </a:ln>
          </p:spPr>
          <p:txBody>
            <a:bodyPr rtlCol="0" anchor="ctr"/>
            <a:lstStyle/>
            <a:p>
              <a:endParaRPr lang="en-US"/>
            </a:p>
          </p:txBody>
        </p:sp>
      </p:grpSp>
      <p:grpSp>
        <p:nvGrpSpPr>
          <p:cNvPr id="104" name="Graphic 98">
            <a:extLst>
              <a:ext uri="{FF2B5EF4-FFF2-40B4-BE49-F238E27FC236}">
                <a16:creationId xmlns:a16="http://schemas.microsoft.com/office/drawing/2014/main" id="{6CE8A65D-2507-7CFA-C541-E7F2A356A466}"/>
              </a:ext>
              <a:ext uri="{C183D7F6-B498-43B3-948B-1728B52AA6E4}">
                <adec:decorative xmlns:adec="http://schemas.microsoft.com/office/drawing/2017/decorative" val="1"/>
              </a:ext>
            </a:extLst>
          </p:cNvPr>
          <p:cNvGrpSpPr/>
          <p:nvPr/>
        </p:nvGrpSpPr>
        <p:grpSpPr>
          <a:xfrm>
            <a:off x="4997704" y="3357541"/>
            <a:ext cx="217234" cy="157702"/>
            <a:chOff x="-5493484" y="3293434"/>
            <a:chExt cx="4667181" cy="3388166"/>
          </a:xfrm>
        </p:grpSpPr>
        <p:sp>
          <p:nvSpPr>
            <p:cNvPr id="105" name="Freeform: Shape 104">
              <a:extLst>
                <a:ext uri="{FF2B5EF4-FFF2-40B4-BE49-F238E27FC236}">
                  <a16:creationId xmlns:a16="http://schemas.microsoft.com/office/drawing/2014/main" id="{C8A5C8C6-78E6-D6AC-8D01-19CEBAFC8DB6}"/>
                </a:ext>
              </a:extLst>
            </p:cNvPr>
            <p:cNvSpPr/>
            <p:nvPr/>
          </p:nvSpPr>
          <p:spPr>
            <a:xfrm>
              <a:off x="-5493484" y="3293520"/>
              <a:ext cx="4667107" cy="3388080"/>
            </a:xfrm>
            <a:custGeom>
              <a:avLst/>
              <a:gdLst>
                <a:gd name="connsiteX0" fmla="*/ 926430 w 4667107"/>
                <a:gd name="connsiteY0" fmla="*/ 1182424 h 3388080"/>
                <a:gd name="connsiteX1" fmla="*/ 542544 w 4667107"/>
                <a:gd name="connsiteY1" fmla="*/ 1023223 h 3388080"/>
                <a:gd name="connsiteX2" fmla="*/ 159020 w 4667107"/>
                <a:gd name="connsiteY2" fmla="*/ 1182424 h 3388080"/>
                <a:gd name="connsiteX3" fmla="*/ 159020 w 4667107"/>
                <a:gd name="connsiteY3" fmla="*/ 1949844 h 3388080"/>
                <a:gd name="connsiteX4" fmla="*/ 1438056 w 4667107"/>
                <a:gd name="connsiteY4" fmla="*/ 3229242 h 3388080"/>
                <a:gd name="connsiteX5" fmla="*/ 1821942 w 4667107"/>
                <a:gd name="connsiteY5" fmla="*/ 3388081 h 3388080"/>
                <a:gd name="connsiteX6" fmla="*/ 2205466 w 4667107"/>
                <a:gd name="connsiteY6" fmla="*/ 3229242 h 3388080"/>
                <a:gd name="connsiteX7" fmla="*/ 4508087 w 4667107"/>
                <a:gd name="connsiteY7" fmla="*/ 926621 h 3388080"/>
                <a:gd name="connsiteX8" fmla="*/ 4508087 w 4667107"/>
                <a:gd name="connsiteY8" fmla="*/ 158839 h 3388080"/>
                <a:gd name="connsiteX9" fmla="*/ 4124563 w 4667107"/>
                <a:gd name="connsiteY9" fmla="*/ 0 h 3388080"/>
                <a:gd name="connsiteX10" fmla="*/ 3740677 w 4667107"/>
                <a:gd name="connsiteY10" fmla="*/ 158839 h 3388080"/>
                <a:gd name="connsiteX11" fmla="*/ 1949663 w 4667107"/>
                <a:gd name="connsiteY11" fmla="*/ 1949844 h 3388080"/>
                <a:gd name="connsiteX12" fmla="*/ 1821942 w 4667107"/>
                <a:gd name="connsiteY12" fmla="*/ 2002670 h 3388080"/>
                <a:gd name="connsiteX13" fmla="*/ 1693859 w 4667107"/>
                <a:gd name="connsiteY13" fmla="*/ 1949844 h 3388080"/>
                <a:gd name="connsiteX14" fmla="*/ 926430 w 4667107"/>
                <a:gd name="connsiteY14" fmla="*/ 1182424 h 338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7107" h="3388080">
                  <a:moveTo>
                    <a:pt x="926430" y="1182424"/>
                  </a:moveTo>
                  <a:cubicBezTo>
                    <a:pt x="824760" y="1080392"/>
                    <a:pt x="686543" y="1023223"/>
                    <a:pt x="542544" y="1023223"/>
                  </a:cubicBezTo>
                  <a:cubicBezTo>
                    <a:pt x="398536" y="1023223"/>
                    <a:pt x="260690" y="1080392"/>
                    <a:pt x="159020" y="1182424"/>
                  </a:cubicBezTo>
                  <a:cubicBezTo>
                    <a:pt x="-53007" y="1394451"/>
                    <a:pt x="-53007" y="1737817"/>
                    <a:pt x="159020" y="1949844"/>
                  </a:cubicBezTo>
                  <a:cubicBezTo>
                    <a:pt x="524456" y="2315642"/>
                    <a:pt x="1072248" y="2863434"/>
                    <a:pt x="1438056" y="3229242"/>
                  </a:cubicBezTo>
                  <a:cubicBezTo>
                    <a:pt x="1539726" y="3330912"/>
                    <a:pt x="1677943" y="3388081"/>
                    <a:pt x="1821942" y="3388081"/>
                  </a:cubicBezTo>
                  <a:cubicBezTo>
                    <a:pt x="1965951" y="3388081"/>
                    <a:pt x="2103796" y="3330912"/>
                    <a:pt x="2205466" y="3229242"/>
                  </a:cubicBezTo>
                  <a:cubicBezTo>
                    <a:pt x="2795597" y="2639111"/>
                    <a:pt x="3918318" y="1516390"/>
                    <a:pt x="4508087" y="926621"/>
                  </a:cubicBezTo>
                  <a:cubicBezTo>
                    <a:pt x="4720114" y="714594"/>
                    <a:pt x="4720114" y="370865"/>
                    <a:pt x="4508087" y="158839"/>
                  </a:cubicBezTo>
                  <a:cubicBezTo>
                    <a:pt x="4406418" y="57169"/>
                    <a:pt x="4268200" y="0"/>
                    <a:pt x="4124563" y="0"/>
                  </a:cubicBezTo>
                  <a:cubicBezTo>
                    <a:pt x="3980555" y="0"/>
                    <a:pt x="3842347" y="57169"/>
                    <a:pt x="3740677" y="158839"/>
                  </a:cubicBezTo>
                  <a:cubicBezTo>
                    <a:pt x="3212049" y="687457"/>
                    <a:pt x="2287238" y="1612268"/>
                    <a:pt x="1949663" y="1949844"/>
                  </a:cubicBezTo>
                  <a:cubicBezTo>
                    <a:pt x="1915649" y="1983858"/>
                    <a:pt x="1869700" y="2002670"/>
                    <a:pt x="1821942" y="2002670"/>
                  </a:cubicBezTo>
                  <a:cubicBezTo>
                    <a:pt x="1773822" y="2002670"/>
                    <a:pt x="1727873" y="1983858"/>
                    <a:pt x="1693859" y="1949844"/>
                  </a:cubicBezTo>
                  <a:cubicBezTo>
                    <a:pt x="1516199" y="1772193"/>
                    <a:pt x="1187310" y="1443304"/>
                    <a:pt x="926430" y="1182424"/>
                  </a:cubicBezTo>
                  <a:close/>
                </a:path>
              </a:pathLst>
            </a:custGeom>
            <a:solidFill>
              <a:srgbClr val="66BB6A"/>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658C6582-A838-446C-8E7B-A6BC508CBA1F}"/>
                </a:ext>
              </a:extLst>
            </p:cNvPr>
            <p:cNvSpPr/>
            <p:nvPr/>
          </p:nvSpPr>
          <p:spPr>
            <a:xfrm>
              <a:off x="-3776422" y="3293434"/>
              <a:ext cx="2950119" cy="3388137"/>
            </a:xfrm>
            <a:custGeom>
              <a:avLst/>
              <a:gdLst>
                <a:gd name="connsiteX0" fmla="*/ 2302555 w 2950119"/>
                <a:gd name="connsiteY0" fmla="*/ 10211 h 3388137"/>
                <a:gd name="connsiteX1" fmla="*/ 2581589 w 2950119"/>
                <a:gd name="connsiteY1" fmla="*/ 159001 h 3388137"/>
                <a:gd name="connsiteX2" fmla="*/ 2581656 w 2950119"/>
                <a:gd name="connsiteY2" fmla="*/ 159068 h 3388137"/>
                <a:gd name="connsiteX3" fmla="*/ 2581609 w 2950119"/>
                <a:gd name="connsiteY3" fmla="*/ 926564 h 3388137"/>
                <a:gd name="connsiteX4" fmla="*/ 278987 w 2950119"/>
                <a:gd name="connsiteY4" fmla="*/ 3229175 h 3388137"/>
                <a:gd name="connsiteX5" fmla="*/ 0 w 2950119"/>
                <a:gd name="connsiteY5" fmla="*/ 3377927 h 3388137"/>
                <a:gd name="connsiteX6" fmla="*/ 104765 w 2950119"/>
                <a:gd name="connsiteY6" fmla="*/ 3388138 h 3388137"/>
                <a:gd name="connsiteX7" fmla="*/ 488537 w 2950119"/>
                <a:gd name="connsiteY7" fmla="*/ 3229175 h 3388137"/>
                <a:gd name="connsiteX8" fmla="*/ 2791159 w 2950119"/>
                <a:gd name="connsiteY8" fmla="*/ 926564 h 3388137"/>
                <a:gd name="connsiteX9" fmla="*/ 2791206 w 2950119"/>
                <a:gd name="connsiteY9" fmla="*/ 159068 h 3388137"/>
                <a:gd name="connsiteX10" fmla="*/ 2791139 w 2950119"/>
                <a:gd name="connsiteY10" fmla="*/ 159001 h 3388137"/>
                <a:gd name="connsiteX11" fmla="*/ 2407358 w 2950119"/>
                <a:gd name="connsiteY11" fmla="*/ 0 h 3388137"/>
                <a:gd name="connsiteX12" fmla="*/ 2302555 w 2950119"/>
                <a:gd name="connsiteY12" fmla="*/ 10211 h 338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0119" h="3388137">
                  <a:moveTo>
                    <a:pt x="2302555" y="10211"/>
                  </a:moveTo>
                  <a:cubicBezTo>
                    <a:pt x="2407510" y="30861"/>
                    <a:pt x="2504856" y="82258"/>
                    <a:pt x="2581589" y="159001"/>
                  </a:cubicBezTo>
                  <a:cubicBezTo>
                    <a:pt x="2581609" y="159020"/>
                    <a:pt x="2581627" y="159049"/>
                    <a:pt x="2581656" y="159068"/>
                  </a:cubicBezTo>
                  <a:cubicBezTo>
                    <a:pt x="2793559" y="371027"/>
                    <a:pt x="2793540" y="714632"/>
                    <a:pt x="2581609" y="926564"/>
                  </a:cubicBezTo>
                  <a:cubicBezTo>
                    <a:pt x="1991773" y="1516399"/>
                    <a:pt x="868851" y="2639321"/>
                    <a:pt x="278987" y="3229175"/>
                  </a:cubicBezTo>
                  <a:cubicBezTo>
                    <a:pt x="202263" y="3305899"/>
                    <a:pt x="104937" y="3357286"/>
                    <a:pt x="0" y="3377927"/>
                  </a:cubicBezTo>
                  <a:cubicBezTo>
                    <a:pt x="34271" y="3384671"/>
                    <a:pt x="69342" y="3388138"/>
                    <a:pt x="104765" y="3388138"/>
                  </a:cubicBezTo>
                  <a:cubicBezTo>
                    <a:pt x="248707" y="3388138"/>
                    <a:pt x="386753" y="3330959"/>
                    <a:pt x="488537" y="3229175"/>
                  </a:cubicBezTo>
                  <a:cubicBezTo>
                    <a:pt x="1078401" y="2639321"/>
                    <a:pt x="2201323" y="1516399"/>
                    <a:pt x="2791159" y="926564"/>
                  </a:cubicBezTo>
                  <a:cubicBezTo>
                    <a:pt x="3003090" y="714632"/>
                    <a:pt x="3003109" y="371027"/>
                    <a:pt x="2791206" y="159068"/>
                  </a:cubicBezTo>
                  <a:cubicBezTo>
                    <a:pt x="2791177" y="159049"/>
                    <a:pt x="2791159" y="159020"/>
                    <a:pt x="2791139" y="159001"/>
                  </a:cubicBezTo>
                  <a:cubicBezTo>
                    <a:pt x="2689355" y="57198"/>
                    <a:pt x="2551310" y="10"/>
                    <a:pt x="2407358" y="0"/>
                  </a:cubicBezTo>
                  <a:cubicBezTo>
                    <a:pt x="2371916" y="0"/>
                    <a:pt x="2336835" y="3458"/>
                    <a:pt x="2302555" y="10211"/>
                  </a:cubicBezTo>
                  <a:close/>
                </a:path>
              </a:pathLst>
            </a:custGeom>
            <a:solidFill>
              <a:srgbClr val="4CAF50"/>
            </a:solidFill>
            <a:ln w="9525" cap="flat">
              <a:noFill/>
              <a:prstDash val="solid"/>
              <a:miter/>
            </a:ln>
          </p:spPr>
          <p:txBody>
            <a:bodyPr rtlCol="0" anchor="ctr"/>
            <a:lstStyle/>
            <a:p>
              <a:endParaRPr lang="en-US"/>
            </a:p>
          </p:txBody>
        </p:sp>
      </p:grpSp>
      <p:grpSp>
        <p:nvGrpSpPr>
          <p:cNvPr id="107" name="Graphic 98">
            <a:extLst>
              <a:ext uri="{FF2B5EF4-FFF2-40B4-BE49-F238E27FC236}">
                <a16:creationId xmlns:a16="http://schemas.microsoft.com/office/drawing/2014/main" id="{04D76AA2-9955-CC66-851A-5282E9210964}"/>
              </a:ext>
              <a:ext uri="{C183D7F6-B498-43B3-948B-1728B52AA6E4}">
                <adec:decorative xmlns:adec="http://schemas.microsoft.com/office/drawing/2017/decorative" val="1"/>
              </a:ext>
            </a:extLst>
          </p:cNvPr>
          <p:cNvGrpSpPr/>
          <p:nvPr/>
        </p:nvGrpSpPr>
        <p:grpSpPr>
          <a:xfrm>
            <a:off x="4997704" y="5556229"/>
            <a:ext cx="217234" cy="157702"/>
            <a:chOff x="-5493484" y="3293434"/>
            <a:chExt cx="4667181" cy="3388166"/>
          </a:xfrm>
        </p:grpSpPr>
        <p:sp>
          <p:nvSpPr>
            <p:cNvPr id="108" name="Freeform: Shape 107">
              <a:extLst>
                <a:ext uri="{FF2B5EF4-FFF2-40B4-BE49-F238E27FC236}">
                  <a16:creationId xmlns:a16="http://schemas.microsoft.com/office/drawing/2014/main" id="{475E58A9-D9ED-BDB2-D50E-C50D2669E9D6}"/>
                </a:ext>
              </a:extLst>
            </p:cNvPr>
            <p:cNvSpPr/>
            <p:nvPr/>
          </p:nvSpPr>
          <p:spPr>
            <a:xfrm>
              <a:off x="-5493484" y="3293520"/>
              <a:ext cx="4667107" cy="3388080"/>
            </a:xfrm>
            <a:custGeom>
              <a:avLst/>
              <a:gdLst>
                <a:gd name="connsiteX0" fmla="*/ 926430 w 4667107"/>
                <a:gd name="connsiteY0" fmla="*/ 1182424 h 3388080"/>
                <a:gd name="connsiteX1" fmla="*/ 542544 w 4667107"/>
                <a:gd name="connsiteY1" fmla="*/ 1023223 h 3388080"/>
                <a:gd name="connsiteX2" fmla="*/ 159020 w 4667107"/>
                <a:gd name="connsiteY2" fmla="*/ 1182424 h 3388080"/>
                <a:gd name="connsiteX3" fmla="*/ 159020 w 4667107"/>
                <a:gd name="connsiteY3" fmla="*/ 1949844 h 3388080"/>
                <a:gd name="connsiteX4" fmla="*/ 1438056 w 4667107"/>
                <a:gd name="connsiteY4" fmla="*/ 3229242 h 3388080"/>
                <a:gd name="connsiteX5" fmla="*/ 1821942 w 4667107"/>
                <a:gd name="connsiteY5" fmla="*/ 3388081 h 3388080"/>
                <a:gd name="connsiteX6" fmla="*/ 2205466 w 4667107"/>
                <a:gd name="connsiteY6" fmla="*/ 3229242 h 3388080"/>
                <a:gd name="connsiteX7" fmla="*/ 4508087 w 4667107"/>
                <a:gd name="connsiteY7" fmla="*/ 926621 h 3388080"/>
                <a:gd name="connsiteX8" fmla="*/ 4508087 w 4667107"/>
                <a:gd name="connsiteY8" fmla="*/ 158839 h 3388080"/>
                <a:gd name="connsiteX9" fmla="*/ 4124563 w 4667107"/>
                <a:gd name="connsiteY9" fmla="*/ 0 h 3388080"/>
                <a:gd name="connsiteX10" fmla="*/ 3740677 w 4667107"/>
                <a:gd name="connsiteY10" fmla="*/ 158839 h 3388080"/>
                <a:gd name="connsiteX11" fmla="*/ 1949663 w 4667107"/>
                <a:gd name="connsiteY11" fmla="*/ 1949844 h 3388080"/>
                <a:gd name="connsiteX12" fmla="*/ 1821942 w 4667107"/>
                <a:gd name="connsiteY12" fmla="*/ 2002670 h 3388080"/>
                <a:gd name="connsiteX13" fmla="*/ 1693859 w 4667107"/>
                <a:gd name="connsiteY13" fmla="*/ 1949844 h 3388080"/>
                <a:gd name="connsiteX14" fmla="*/ 926430 w 4667107"/>
                <a:gd name="connsiteY14" fmla="*/ 1182424 h 338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7107" h="3388080">
                  <a:moveTo>
                    <a:pt x="926430" y="1182424"/>
                  </a:moveTo>
                  <a:cubicBezTo>
                    <a:pt x="824760" y="1080392"/>
                    <a:pt x="686543" y="1023223"/>
                    <a:pt x="542544" y="1023223"/>
                  </a:cubicBezTo>
                  <a:cubicBezTo>
                    <a:pt x="398536" y="1023223"/>
                    <a:pt x="260690" y="1080392"/>
                    <a:pt x="159020" y="1182424"/>
                  </a:cubicBezTo>
                  <a:cubicBezTo>
                    <a:pt x="-53007" y="1394451"/>
                    <a:pt x="-53007" y="1737817"/>
                    <a:pt x="159020" y="1949844"/>
                  </a:cubicBezTo>
                  <a:cubicBezTo>
                    <a:pt x="524456" y="2315642"/>
                    <a:pt x="1072248" y="2863434"/>
                    <a:pt x="1438056" y="3229242"/>
                  </a:cubicBezTo>
                  <a:cubicBezTo>
                    <a:pt x="1539726" y="3330912"/>
                    <a:pt x="1677943" y="3388081"/>
                    <a:pt x="1821942" y="3388081"/>
                  </a:cubicBezTo>
                  <a:cubicBezTo>
                    <a:pt x="1965951" y="3388081"/>
                    <a:pt x="2103796" y="3330912"/>
                    <a:pt x="2205466" y="3229242"/>
                  </a:cubicBezTo>
                  <a:cubicBezTo>
                    <a:pt x="2795597" y="2639111"/>
                    <a:pt x="3918318" y="1516390"/>
                    <a:pt x="4508087" y="926621"/>
                  </a:cubicBezTo>
                  <a:cubicBezTo>
                    <a:pt x="4720114" y="714594"/>
                    <a:pt x="4720114" y="370865"/>
                    <a:pt x="4508087" y="158839"/>
                  </a:cubicBezTo>
                  <a:cubicBezTo>
                    <a:pt x="4406418" y="57169"/>
                    <a:pt x="4268200" y="0"/>
                    <a:pt x="4124563" y="0"/>
                  </a:cubicBezTo>
                  <a:cubicBezTo>
                    <a:pt x="3980555" y="0"/>
                    <a:pt x="3842347" y="57169"/>
                    <a:pt x="3740677" y="158839"/>
                  </a:cubicBezTo>
                  <a:cubicBezTo>
                    <a:pt x="3212049" y="687457"/>
                    <a:pt x="2287238" y="1612268"/>
                    <a:pt x="1949663" y="1949844"/>
                  </a:cubicBezTo>
                  <a:cubicBezTo>
                    <a:pt x="1915649" y="1983858"/>
                    <a:pt x="1869700" y="2002670"/>
                    <a:pt x="1821942" y="2002670"/>
                  </a:cubicBezTo>
                  <a:cubicBezTo>
                    <a:pt x="1773822" y="2002670"/>
                    <a:pt x="1727873" y="1983858"/>
                    <a:pt x="1693859" y="1949844"/>
                  </a:cubicBezTo>
                  <a:cubicBezTo>
                    <a:pt x="1516199" y="1772193"/>
                    <a:pt x="1187310" y="1443304"/>
                    <a:pt x="926430" y="1182424"/>
                  </a:cubicBezTo>
                  <a:close/>
                </a:path>
              </a:pathLst>
            </a:custGeom>
            <a:solidFill>
              <a:srgbClr val="66BB6A"/>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4A26EB9-F6D7-051D-EEC5-D1AF613D7C49}"/>
                </a:ext>
              </a:extLst>
            </p:cNvPr>
            <p:cNvSpPr/>
            <p:nvPr/>
          </p:nvSpPr>
          <p:spPr>
            <a:xfrm>
              <a:off x="-3776422" y="3293434"/>
              <a:ext cx="2950119" cy="3388137"/>
            </a:xfrm>
            <a:custGeom>
              <a:avLst/>
              <a:gdLst>
                <a:gd name="connsiteX0" fmla="*/ 2302555 w 2950119"/>
                <a:gd name="connsiteY0" fmla="*/ 10211 h 3388137"/>
                <a:gd name="connsiteX1" fmla="*/ 2581589 w 2950119"/>
                <a:gd name="connsiteY1" fmla="*/ 159001 h 3388137"/>
                <a:gd name="connsiteX2" fmla="*/ 2581656 w 2950119"/>
                <a:gd name="connsiteY2" fmla="*/ 159068 h 3388137"/>
                <a:gd name="connsiteX3" fmla="*/ 2581609 w 2950119"/>
                <a:gd name="connsiteY3" fmla="*/ 926564 h 3388137"/>
                <a:gd name="connsiteX4" fmla="*/ 278987 w 2950119"/>
                <a:gd name="connsiteY4" fmla="*/ 3229175 h 3388137"/>
                <a:gd name="connsiteX5" fmla="*/ 0 w 2950119"/>
                <a:gd name="connsiteY5" fmla="*/ 3377927 h 3388137"/>
                <a:gd name="connsiteX6" fmla="*/ 104765 w 2950119"/>
                <a:gd name="connsiteY6" fmla="*/ 3388138 h 3388137"/>
                <a:gd name="connsiteX7" fmla="*/ 488537 w 2950119"/>
                <a:gd name="connsiteY7" fmla="*/ 3229175 h 3388137"/>
                <a:gd name="connsiteX8" fmla="*/ 2791159 w 2950119"/>
                <a:gd name="connsiteY8" fmla="*/ 926564 h 3388137"/>
                <a:gd name="connsiteX9" fmla="*/ 2791206 w 2950119"/>
                <a:gd name="connsiteY9" fmla="*/ 159068 h 3388137"/>
                <a:gd name="connsiteX10" fmla="*/ 2791139 w 2950119"/>
                <a:gd name="connsiteY10" fmla="*/ 159001 h 3388137"/>
                <a:gd name="connsiteX11" fmla="*/ 2407358 w 2950119"/>
                <a:gd name="connsiteY11" fmla="*/ 0 h 3388137"/>
                <a:gd name="connsiteX12" fmla="*/ 2302555 w 2950119"/>
                <a:gd name="connsiteY12" fmla="*/ 10211 h 338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0119" h="3388137">
                  <a:moveTo>
                    <a:pt x="2302555" y="10211"/>
                  </a:moveTo>
                  <a:cubicBezTo>
                    <a:pt x="2407510" y="30861"/>
                    <a:pt x="2504856" y="82258"/>
                    <a:pt x="2581589" y="159001"/>
                  </a:cubicBezTo>
                  <a:cubicBezTo>
                    <a:pt x="2581609" y="159020"/>
                    <a:pt x="2581627" y="159049"/>
                    <a:pt x="2581656" y="159068"/>
                  </a:cubicBezTo>
                  <a:cubicBezTo>
                    <a:pt x="2793559" y="371027"/>
                    <a:pt x="2793540" y="714632"/>
                    <a:pt x="2581609" y="926564"/>
                  </a:cubicBezTo>
                  <a:cubicBezTo>
                    <a:pt x="1991773" y="1516399"/>
                    <a:pt x="868851" y="2639321"/>
                    <a:pt x="278987" y="3229175"/>
                  </a:cubicBezTo>
                  <a:cubicBezTo>
                    <a:pt x="202263" y="3305899"/>
                    <a:pt x="104937" y="3357286"/>
                    <a:pt x="0" y="3377927"/>
                  </a:cubicBezTo>
                  <a:cubicBezTo>
                    <a:pt x="34271" y="3384671"/>
                    <a:pt x="69342" y="3388138"/>
                    <a:pt x="104765" y="3388138"/>
                  </a:cubicBezTo>
                  <a:cubicBezTo>
                    <a:pt x="248707" y="3388138"/>
                    <a:pt x="386753" y="3330959"/>
                    <a:pt x="488537" y="3229175"/>
                  </a:cubicBezTo>
                  <a:cubicBezTo>
                    <a:pt x="1078401" y="2639321"/>
                    <a:pt x="2201323" y="1516399"/>
                    <a:pt x="2791159" y="926564"/>
                  </a:cubicBezTo>
                  <a:cubicBezTo>
                    <a:pt x="3003090" y="714632"/>
                    <a:pt x="3003109" y="371027"/>
                    <a:pt x="2791206" y="159068"/>
                  </a:cubicBezTo>
                  <a:cubicBezTo>
                    <a:pt x="2791177" y="159049"/>
                    <a:pt x="2791159" y="159020"/>
                    <a:pt x="2791139" y="159001"/>
                  </a:cubicBezTo>
                  <a:cubicBezTo>
                    <a:pt x="2689355" y="57198"/>
                    <a:pt x="2551310" y="10"/>
                    <a:pt x="2407358" y="0"/>
                  </a:cubicBezTo>
                  <a:cubicBezTo>
                    <a:pt x="2371916" y="0"/>
                    <a:pt x="2336835" y="3458"/>
                    <a:pt x="2302555" y="10211"/>
                  </a:cubicBezTo>
                  <a:close/>
                </a:path>
              </a:pathLst>
            </a:custGeom>
            <a:solidFill>
              <a:srgbClr val="4CAF50"/>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CE825FB-F6A4-FD45-0074-5FBB8EC9E13B}"/>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426488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460F3-7867-3F82-98DB-DFEB50865AFB}"/>
              </a:ext>
            </a:extLst>
          </p:cNvPr>
          <p:cNvSpPr>
            <a:spLocks noGrp="1"/>
          </p:cNvSpPr>
          <p:nvPr>
            <p:ph type="title"/>
          </p:nvPr>
        </p:nvSpPr>
        <p:spPr>
          <a:xfrm>
            <a:off x="588963" y="483326"/>
            <a:ext cx="11017250" cy="492443"/>
          </a:xfrm>
        </p:spPr>
        <p:txBody>
          <a:bodyPr/>
          <a:lstStyle/>
          <a:p>
            <a:r>
              <a:rPr lang="en-US">
                <a:ea typeface="+mj-ea"/>
                <a:cs typeface="+mj-cs"/>
              </a:rPr>
              <a:t>What is Generative AI?</a:t>
            </a:r>
          </a:p>
        </p:txBody>
      </p:sp>
      <p:sp>
        <p:nvSpPr>
          <p:cNvPr id="11" name="Rectangle: Rounded Corners 10">
            <a:extLst>
              <a:ext uri="{FF2B5EF4-FFF2-40B4-BE49-F238E27FC236}">
                <a16:creationId xmlns:a16="http://schemas.microsoft.com/office/drawing/2014/main" id="{1ADCD422-E42B-8D40-21E6-04120BA6FB30}"/>
              </a:ext>
              <a:ext uri="{C183D7F6-B498-43B3-948B-1728B52AA6E4}">
                <adec:decorative xmlns:adec="http://schemas.microsoft.com/office/drawing/2017/decorative" val="1"/>
              </a:ext>
            </a:extLst>
          </p:cNvPr>
          <p:cNvSpPr>
            <a:spLocks/>
          </p:cNvSpPr>
          <p:nvPr/>
        </p:nvSpPr>
        <p:spPr>
          <a:xfrm>
            <a:off x="578791" y="2524124"/>
            <a:ext cx="11034991" cy="3768201"/>
          </a:xfrm>
          <a:prstGeom prst="roundRect">
            <a:avLst>
              <a:gd name="adj" fmla="val 6858"/>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US" sz="1400">
              <a:solidFill>
                <a:srgbClr val="FF5C39"/>
              </a:solidFill>
              <a:latin typeface="Segoe UI Semibold"/>
              <a:cs typeface="Segoe UI" panose="020B0502040204020203" pitchFamily="34" charset="0"/>
            </a:endParaRPr>
          </a:p>
        </p:txBody>
      </p:sp>
      <p:sp>
        <p:nvSpPr>
          <p:cNvPr id="14" name="TextBox 13">
            <a:extLst>
              <a:ext uri="{FF2B5EF4-FFF2-40B4-BE49-F238E27FC236}">
                <a16:creationId xmlns:a16="http://schemas.microsoft.com/office/drawing/2014/main" id="{893284DA-7148-E116-E5F9-87E6E2B2FCE4}"/>
              </a:ext>
            </a:extLst>
          </p:cNvPr>
          <p:cNvSpPr txBox="1">
            <a:spLocks/>
          </p:cNvSpPr>
          <p:nvPr/>
        </p:nvSpPr>
        <p:spPr>
          <a:xfrm>
            <a:off x="588963" y="1213683"/>
            <a:ext cx="11017250" cy="1107996"/>
          </a:xfrm>
          <a:prstGeom prst="rect">
            <a:avLst/>
          </a:prstGeom>
          <a:noFill/>
        </p:spPr>
        <p:txBody>
          <a:bodyPr wrap="square" lIns="0" tIns="0" rIns="0" bIns="0">
            <a:spAutoFit/>
          </a:bodyPr>
          <a:lstStyle/>
          <a:p>
            <a:pPr defTabSz="932742">
              <a:spcBef>
                <a:spcPct val="0"/>
              </a:spcBef>
            </a:pPr>
            <a:r>
              <a:rPr lang="en-US" sz="1800" dirty="0">
                <a:ln w="3175">
                  <a:noFill/>
                </a:ln>
                <a:gradFill flip="none" rotWithShape="1">
                  <a:gsLst>
                    <a:gs pos="0">
                      <a:schemeClr val="accent1"/>
                    </a:gs>
                    <a:gs pos="100000">
                      <a:schemeClr val="accent2"/>
                    </a:gs>
                  </a:gsLst>
                  <a:lin ang="10800000" scaled="1"/>
                  <a:tileRect/>
                </a:gradFill>
                <a:latin typeface="+mj-lt"/>
                <a:ea typeface="+mj-ea"/>
                <a:cs typeface="+mj-cs"/>
              </a:rPr>
              <a:t>Generative AI is a branch of artificial intelligence focused on creating new content. Unlike traditional AI, which might classify or predict based on data, generative AI can produce original outputs such as images, text, music, and more. It’s like working with a digital artist or writer that learns from examples and then creates something new</a:t>
            </a:r>
          </a:p>
        </p:txBody>
      </p:sp>
      <p:grpSp>
        <p:nvGrpSpPr>
          <p:cNvPr id="17" name="Group 16">
            <a:extLst>
              <a:ext uri="{FF2B5EF4-FFF2-40B4-BE49-F238E27FC236}">
                <a16:creationId xmlns:a16="http://schemas.microsoft.com/office/drawing/2014/main" id="{9670257B-3036-BCD5-A3EF-59602B47DD28}"/>
              </a:ext>
              <a:ext uri="{C183D7F6-B498-43B3-948B-1728B52AA6E4}">
                <adec:decorative xmlns:adec="http://schemas.microsoft.com/office/drawing/2017/decorative" val="1"/>
              </a:ext>
            </a:extLst>
          </p:cNvPr>
          <p:cNvGrpSpPr/>
          <p:nvPr/>
        </p:nvGrpSpPr>
        <p:grpSpPr>
          <a:xfrm flipV="1">
            <a:off x="69848" y="0"/>
            <a:ext cx="12052304" cy="6731000"/>
            <a:chOff x="348657" y="359350"/>
            <a:chExt cx="11843346" cy="6498649"/>
          </a:xfrm>
        </p:grpSpPr>
        <p:sp>
          <p:nvSpPr>
            <p:cNvPr id="18" name="Arrow: U-Turn 17">
              <a:extLst>
                <a:ext uri="{FF2B5EF4-FFF2-40B4-BE49-F238E27FC236}">
                  <a16:creationId xmlns:a16="http://schemas.microsoft.com/office/drawing/2014/main" id="{1C229915-DCCC-ECAA-C8FC-A6578F0BDA4C}"/>
                </a:ext>
                <a:ext uri="{C183D7F6-B498-43B3-948B-1728B52AA6E4}">
                  <adec:decorative xmlns:adec="http://schemas.microsoft.com/office/drawing/2017/decorative" val="1"/>
                </a:ext>
              </a:extLst>
            </p:cNvPr>
            <p:cNvSpPr/>
            <p:nvPr/>
          </p:nvSpPr>
          <p:spPr bwMode="auto">
            <a:xfrm rot="16200000" flipH="1">
              <a:off x="3066725" y="-2358718"/>
              <a:ext cx="6407210" cy="11843346"/>
            </a:xfrm>
            <a:prstGeom prst="uturnArrow">
              <a:avLst>
                <a:gd name="adj1" fmla="val 0"/>
                <a:gd name="adj2" fmla="val 0"/>
                <a:gd name="adj3" fmla="val 0"/>
                <a:gd name="adj4" fmla="val 4413"/>
                <a:gd name="adj5" fmla="val 58559"/>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normalizeH="0" baseline="0" noProof="0">
                <a:ln>
                  <a:noFill/>
                </a:ln>
                <a:solidFill>
                  <a:srgbClr val="000000"/>
                </a:solidFill>
                <a:effectLst/>
                <a:uLnTx/>
                <a:uFillTx/>
                <a:latin typeface="Segoe UI"/>
                <a:ea typeface="+mn-ea"/>
                <a:cs typeface="+mn-cs"/>
              </a:endParaRPr>
            </a:p>
          </p:txBody>
        </p:sp>
        <p:pic>
          <p:nvPicPr>
            <p:cNvPr id="19" name="Picture 18">
              <a:extLst>
                <a:ext uri="{FF2B5EF4-FFF2-40B4-BE49-F238E27FC236}">
                  <a16:creationId xmlns:a16="http://schemas.microsoft.com/office/drawing/2014/main" id="{4EA7C474-1EE9-0CCD-4A76-D5EB09A78E34}"/>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t="63444"/>
            <a:stretch/>
          </p:blipFill>
          <p:spPr>
            <a:xfrm>
              <a:off x="7010401" y="5821680"/>
              <a:ext cx="5181600" cy="1036319"/>
            </a:xfrm>
            <a:prstGeom prst="rect">
              <a:avLst/>
            </a:prstGeom>
          </p:spPr>
        </p:pic>
      </p:grpSp>
      <p:sp>
        <p:nvSpPr>
          <p:cNvPr id="12" name="Rounded Rectangle 3_1">
            <a:extLst>
              <a:ext uri="{FF2B5EF4-FFF2-40B4-BE49-F238E27FC236}">
                <a16:creationId xmlns:a16="http://schemas.microsoft.com/office/drawing/2014/main" id="{5C58860E-C4D9-84D2-D808-31B5FDB2C4A6}"/>
              </a:ext>
              <a:ext uri="{C183D7F6-B498-43B3-948B-1728B52AA6E4}">
                <adec:decorative xmlns:adec="http://schemas.microsoft.com/office/drawing/2017/decorative" val="1"/>
              </a:ext>
            </a:extLst>
          </p:cNvPr>
          <p:cNvSpPr>
            <a:spLocks/>
          </p:cNvSpPr>
          <p:nvPr/>
        </p:nvSpPr>
        <p:spPr>
          <a:xfrm>
            <a:off x="762572" y="2707333"/>
            <a:ext cx="5242273" cy="3401783"/>
          </a:xfrm>
          <a:prstGeom prst="roundRect">
            <a:avLst>
              <a:gd name="adj" fmla="val 4288"/>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20" name="Rectangle: Rounded Corners 19">
            <a:extLst>
              <a:ext uri="{FF2B5EF4-FFF2-40B4-BE49-F238E27FC236}">
                <a16:creationId xmlns:a16="http://schemas.microsoft.com/office/drawing/2014/main" id="{2BA85D0D-B74E-D61D-5018-A89DA9A2D5E8}"/>
              </a:ext>
            </a:extLst>
          </p:cNvPr>
          <p:cNvSpPr>
            <a:spLocks/>
          </p:cNvSpPr>
          <p:nvPr/>
        </p:nvSpPr>
        <p:spPr bwMode="auto">
          <a:xfrm>
            <a:off x="902125" y="2861971"/>
            <a:ext cx="4912221" cy="395288"/>
          </a:xfrm>
          <a:prstGeom prst="roundRect">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accent2"/>
                </a:solidFill>
                <a:effectLst/>
                <a:latin typeface="+mj-lt"/>
                <a:ea typeface="+mj-ea"/>
                <a:cs typeface="+mj-cs"/>
              </a:rPr>
              <a:t>Examples </a:t>
            </a:r>
            <a:endParaRPr lang="en-US" sz="1600">
              <a:solidFill>
                <a:schemeClr val="accent2"/>
              </a:solidFill>
              <a:latin typeface="+mj-lt"/>
              <a:ea typeface="+mj-ea"/>
              <a:cs typeface="+mj-cs"/>
            </a:endParaRPr>
          </a:p>
        </p:txBody>
      </p:sp>
      <p:sp>
        <p:nvSpPr>
          <p:cNvPr id="23" name="TextBox 22">
            <a:extLst>
              <a:ext uri="{FF2B5EF4-FFF2-40B4-BE49-F238E27FC236}">
                <a16:creationId xmlns:a16="http://schemas.microsoft.com/office/drawing/2014/main" id="{011E4355-461B-30A4-7D49-8DE3F6861451}"/>
              </a:ext>
            </a:extLst>
          </p:cNvPr>
          <p:cNvSpPr txBox="1">
            <a:spLocks/>
          </p:cNvSpPr>
          <p:nvPr/>
        </p:nvSpPr>
        <p:spPr>
          <a:xfrm>
            <a:off x="977751" y="3411897"/>
            <a:ext cx="4861275" cy="2108269"/>
          </a:xfrm>
          <a:prstGeom prst="rect">
            <a:avLst/>
          </a:prstGeom>
          <a:noFill/>
        </p:spPr>
        <p:txBody>
          <a:bodyPr wrap="square" lIns="0" tIns="0" rIns="0" bIns="0">
            <a:spAutoFit/>
          </a:bodyPr>
          <a:lstStyle/>
          <a:p>
            <a:pPr marL="223838" indent="-223838">
              <a:spcAft>
                <a:spcPts val="1000"/>
              </a:spcAft>
              <a:buFont typeface="Arial" panose="020B0604020202020204" pitchFamily="34" charset="0"/>
              <a:buChar char="•"/>
            </a:pPr>
            <a:r>
              <a:rPr lang="en-US" sz="1400" dirty="0">
                <a:effectLst/>
                <a:latin typeface="+mj-lt"/>
                <a:ea typeface="+mj-ea"/>
                <a:cs typeface="+mj-cs"/>
              </a:rPr>
              <a:t>Art and Design: </a:t>
            </a:r>
            <a:r>
              <a:rPr lang="en-US" sz="1400" dirty="0">
                <a:effectLst/>
              </a:rPr>
              <a:t>AI can create unique artworks, design logos, and even generate fashion designs</a:t>
            </a:r>
            <a:endParaRPr lang="en-US" sz="1400" dirty="0"/>
          </a:p>
          <a:p>
            <a:pPr marL="223838" indent="-223838">
              <a:spcAft>
                <a:spcPts val="1000"/>
              </a:spcAft>
              <a:buFont typeface="Arial" panose="020B0604020202020204" pitchFamily="34" charset="0"/>
              <a:buChar char="•"/>
            </a:pPr>
            <a:r>
              <a:rPr lang="en-US" sz="1400" dirty="0">
                <a:latin typeface="+mj-lt"/>
                <a:ea typeface="+mj-ea"/>
                <a:cs typeface="+mj-cs"/>
              </a:rPr>
              <a:t>Music: </a:t>
            </a:r>
            <a:r>
              <a:rPr lang="en-US" sz="1400" dirty="0">
                <a:effectLst/>
              </a:rPr>
              <a:t>AI can compose original music pieces or help musicians create new sounds</a:t>
            </a:r>
            <a:endParaRPr lang="en-US" sz="1400" dirty="0"/>
          </a:p>
          <a:p>
            <a:pPr marL="223838" indent="-223838">
              <a:spcAft>
                <a:spcPts val="1000"/>
              </a:spcAft>
              <a:buFont typeface="Arial" panose="020B0604020202020204" pitchFamily="34" charset="0"/>
              <a:buChar char="•"/>
            </a:pPr>
            <a:r>
              <a:rPr lang="en-US" sz="1400" dirty="0">
                <a:latin typeface="+mj-lt"/>
                <a:ea typeface="+mj-ea"/>
                <a:cs typeface="+mj-cs"/>
              </a:rPr>
              <a:t>Writing: </a:t>
            </a:r>
            <a:r>
              <a:rPr lang="en-US" sz="1400" dirty="0">
                <a:effectLst/>
              </a:rPr>
              <a:t>AI can write stories, poems, and even help with homework by generating ideas and content</a:t>
            </a:r>
            <a:endParaRPr lang="en-US" sz="1400" dirty="0"/>
          </a:p>
          <a:p>
            <a:pPr marL="223838" indent="-223838">
              <a:spcAft>
                <a:spcPts val="1000"/>
              </a:spcAft>
              <a:buFont typeface="Arial" panose="020B0604020202020204" pitchFamily="34" charset="0"/>
              <a:buChar char="•"/>
            </a:pPr>
            <a:r>
              <a:rPr lang="en-US" sz="1400" dirty="0">
                <a:latin typeface="+mj-lt"/>
                <a:ea typeface="+mj-ea"/>
                <a:cs typeface="+mj-cs"/>
              </a:rPr>
              <a:t>Games: </a:t>
            </a:r>
            <a:r>
              <a:rPr lang="en-US" sz="1400" dirty="0">
                <a:effectLst/>
              </a:rPr>
              <a:t>AI can design game levels, characters, and even entire game worlds</a:t>
            </a:r>
          </a:p>
        </p:txBody>
      </p:sp>
      <p:grpSp>
        <p:nvGrpSpPr>
          <p:cNvPr id="28" name="Group 27">
            <a:extLst>
              <a:ext uri="{FF2B5EF4-FFF2-40B4-BE49-F238E27FC236}">
                <a16:creationId xmlns:a16="http://schemas.microsoft.com/office/drawing/2014/main" id="{2CC9C51F-1141-33E6-9621-C087E93657AF}"/>
              </a:ext>
              <a:ext uri="{C183D7F6-B498-43B3-948B-1728B52AA6E4}">
                <adec:decorative xmlns:adec="http://schemas.microsoft.com/office/drawing/2017/decorative" val="1"/>
              </a:ext>
            </a:extLst>
          </p:cNvPr>
          <p:cNvGrpSpPr>
            <a:grpSpLocks/>
          </p:cNvGrpSpPr>
          <p:nvPr/>
        </p:nvGrpSpPr>
        <p:grpSpPr>
          <a:xfrm>
            <a:off x="5393181" y="2805827"/>
            <a:ext cx="511080" cy="507576"/>
            <a:chOff x="547424" y="4293480"/>
            <a:chExt cx="640026" cy="657416"/>
          </a:xfrm>
        </p:grpSpPr>
        <p:grpSp>
          <p:nvGrpSpPr>
            <p:cNvPr id="29" name="Group 28">
              <a:extLst>
                <a:ext uri="{FF2B5EF4-FFF2-40B4-BE49-F238E27FC236}">
                  <a16:creationId xmlns:a16="http://schemas.microsoft.com/office/drawing/2014/main" id="{22E8560E-2EF5-AFB8-ABC4-4A24C63D5EB8}"/>
                </a:ext>
              </a:extLst>
            </p:cNvPr>
            <p:cNvGrpSpPr/>
            <p:nvPr/>
          </p:nvGrpSpPr>
          <p:grpSpPr>
            <a:xfrm>
              <a:off x="547424" y="4293480"/>
              <a:ext cx="640026" cy="657416"/>
              <a:chOff x="987658" y="5065483"/>
              <a:chExt cx="1169054" cy="1200820"/>
            </a:xfrm>
          </p:grpSpPr>
          <p:grpSp>
            <p:nvGrpSpPr>
              <p:cNvPr id="31" name="Group 30">
                <a:extLst>
                  <a:ext uri="{FF2B5EF4-FFF2-40B4-BE49-F238E27FC236}">
                    <a16:creationId xmlns:a16="http://schemas.microsoft.com/office/drawing/2014/main" id="{4D303278-F062-6DD0-7CE7-5174C4614080}"/>
                  </a:ext>
                </a:extLst>
              </p:cNvPr>
              <p:cNvGrpSpPr/>
              <p:nvPr/>
            </p:nvGrpSpPr>
            <p:grpSpPr>
              <a:xfrm>
                <a:off x="987658" y="5065483"/>
                <a:ext cx="1169054" cy="1200820"/>
                <a:chOff x="6349393" y="1711575"/>
                <a:chExt cx="5590022" cy="5674618"/>
              </a:xfrm>
            </p:grpSpPr>
            <p:sp>
              <p:nvSpPr>
                <p:cNvPr id="34" name="Rounded Rectangle 3_1">
                  <a:extLst>
                    <a:ext uri="{FF2B5EF4-FFF2-40B4-BE49-F238E27FC236}">
                      <a16:creationId xmlns:a16="http://schemas.microsoft.com/office/drawing/2014/main" id="{98AE80ED-4929-22DC-68C3-456E7C84B25F}"/>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5" name="Rounded Rectangle 3_1">
                  <a:extLst>
                    <a:ext uri="{FF2B5EF4-FFF2-40B4-BE49-F238E27FC236}">
                      <a16:creationId xmlns:a16="http://schemas.microsoft.com/office/drawing/2014/main" id="{E6E2FC8A-4A4D-3BDB-6626-82FDBB657E62}"/>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32" name="Rounded Rectangle 3_1">
                <a:extLst>
                  <a:ext uri="{FF2B5EF4-FFF2-40B4-BE49-F238E27FC236}">
                    <a16:creationId xmlns:a16="http://schemas.microsoft.com/office/drawing/2014/main" id="{93CF0050-8668-031D-8D69-9320ED0CE06C}"/>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3" name="Rounded Rectangle 24_1">
                <a:extLst>
                  <a:ext uri="{FF2B5EF4-FFF2-40B4-BE49-F238E27FC236}">
                    <a16:creationId xmlns:a16="http://schemas.microsoft.com/office/drawing/2014/main" id="{85A47B7B-119C-05F7-2B03-1C33D4524E1C}"/>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0" name="Oval 29">
              <a:extLst>
                <a:ext uri="{FF2B5EF4-FFF2-40B4-BE49-F238E27FC236}">
                  <a16:creationId xmlns:a16="http://schemas.microsoft.com/office/drawing/2014/main" id="{893B98B9-20DF-0290-D67B-F654AC4B78EF}"/>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83" name="CompanyDirectory_EF0D">
            <a:extLst>
              <a:ext uri="{FF2B5EF4-FFF2-40B4-BE49-F238E27FC236}">
                <a16:creationId xmlns:a16="http://schemas.microsoft.com/office/drawing/2014/main" id="{C03FE11F-A1E7-B620-1A46-0941FE79CB9F}"/>
              </a:ext>
              <a:ext uri="{C183D7F6-B498-43B3-948B-1728B52AA6E4}">
                <adec:decorative xmlns:adec="http://schemas.microsoft.com/office/drawing/2017/decorative" val="1"/>
              </a:ext>
            </a:extLst>
          </p:cNvPr>
          <p:cNvSpPr>
            <a:spLocks noChangeAspect="1" noEditPoints="1"/>
          </p:cNvSpPr>
          <p:nvPr/>
        </p:nvSpPr>
        <p:spPr bwMode="auto">
          <a:xfrm>
            <a:off x="5550617" y="2950599"/>
            <a:ext cx="196208" cy="218032"/>
          </a:xfrm>
          <a:custGeom>
            <a:avLst/>
            <a:gdLst>
              <a:gd name="T0" fmla="*/ 374 w 3371"/>
              <a:gd name="T1" fmla="*/ 3746 h 3746"/>
              <a:gd name="T2" fmla="*/ 374 w 3371"/>
              <a:gd name="T3" fmla="*/ 0 h 3746"/>
              <a:gd name="T4" fmla="*/ 3371 w 3371"/>
              <a:gd name="T5" fmla="*/ 0 h 3746"/>
              <a:gd name="T6" fmla="*/ 3371 w 3371"/>
              <a:gd name="T7" fmla="*/ 3746 h 3746"/>
              <a:gd name="T8" fmla="*/ 374 w 3371"/>
              <a:gd name="T9" fmla="*/ 3746 h 3746"/>
              <a:gd name="T10" fmla="*/ 0 w 3371"/>
              <a:gd name="T11" fmla="*/ 501 h 3746"/>
              <a:gd name="T12" fmla="*/ 367 w 3371"/>
              <a:gd name="T13" fmla="*/ 501 h 3746"/>
              <a:gd name="T14" fmla="*/ 0 w 3371"/>
              <a:gd name="T15" fmla="*/ 1251 h 3746"/>
              <a:gd name="T16" fmla="*/ 367 w 3371"/>
              <a:gd name="T17" fmla="*/ 1251 h 3746"/>
              <a:gd name="T18" fmla="*/ 0 w 3371"/>
              <a:gd name="T19" fmla="*/ 2500 h 3746"/>
              <a:gd name="T20" fmla="*/ 367 w 3371"/>
              <a:gd name="T21" fmla="*/ 2500 h 3746"/>
              <a:gd name="T22" fmla="*/ 0 w 3371"/>
              <a:gd name="T23" fmla="*/ 3250 h 3746"/>
              <a:gd name="T24" fmla="*/ 367 w 3371"/>
              <a:gd name="T25" fmla="*/ 3250 h 3746"/>
              <a:gd name="T26" fmla="*/ 1748 w 3371"/>
              <a:gd name="T27" fmla="*/ 749 h 3746"/>
              <a:gd name="T28" fmla="*/ 2997 w 3371"/>
              <a:gd name="T29" fmla="*/ 749 h 3746"/>
              <a:gd name="T30" fmla="*/ 1748 w 3371"/>
              <a:gd name="T31" fmla="*/ 1249 h 3746"/>
              <a:gd name="T32" fmla="*/ 2997 w 3371"/>
              <a:gd name="T33" fmla="*/ 1249 h 3746"/>
              <a:gd name="T34" fmla="*/ 1748 w 3371"/>
              <a:gd name="T35" fmla="*/ 2497 h 3746"/>
              <a:gd name="T36" fmla="*/ 2997 w 3371"/>
              <a:gd name="T37" fmla="*/ 2497 h 3746"/>
              <a:gd name="T38" fmla="*/ 1748 w 3371"/>
              <a:gd name="T39" fmla="*/ 2997 h 3746"/>
              <a:gd name="T40" fmla="*/ 2997 w 3371"/>
              <a:gd name="T41" fmla="*/ 2997 h 3746"/>
              <a:gd name="T42" fmla="*/ 1122 w 3371"/>
              <a:gd name="T43" fmla="*/ 753 h 3746"/>
              <a:gd name="T44" fmla="*/ 874 w 3371"/>
              <a:gd name="T45" fmla="*/ 1001 h 3746"/>
              <a:gd name="T46" fmla="*/ 1122 w 3371"/>
              <a:gd name="T47" fmla="*/ 1249 h 3746"/>
              <a:gd name="T48" fmla="*/ 1369 w 3371"/>
              <a:gd name="T49" fmla="*/ 1001 h 3746"/>
              <a:gd name="T50" fmla="*/ 1122 w 3371"/>
              <a:gd name="T51" fmla="*/ 753 h 3746"/>
              <a:gd name="T52" fmla="*/ 1122 w 3371"/>
              <a:gd name="T53" fmla="*/ 2499 h 3746"/>
              <a:gd name="T54" fmla="*/ 874 w 3371"/>
              <a:gd name="T55" fmla="*/ 2747 h 3746"/>
              <a:gd name="T56" fmla="*/ 1122 w 3371"/>
              <a:gd name="T57" fmla="*/ 2995 h 3746"/>
              <a:gd name="T58" fmla="*/ 1369 w 3371"/>
              <a:gd name="T59" fmla="*/ 2747 h 3746"/>
              <a:gd name="T60" fmla="*/ 1122 w 3371"/>
              <a:gd name="T61" fmla="*/ 2499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71" h="3746">
                <a:moveTo>
                  <a:pt x="374" y="3746"/>
                </a:moveTo>
                <a:cubicBezTo>
                  <a:pt x="374" y="0"/>
                  <a:pt x="374" y="0"/>
                  <a:pt x="374" y="0"/>
                </a:cubicBezTo>
                <a:cubicBezTo>
                  <a:pt x="3371" y="0"/>
                  <a:pt x="3371" y="0"/>
                  <a:pt x="3371" y="0"/>
                </a:cubicBezTo>
                <a:cubicBezTo>
                  <a:pt x="3371" y="3746"/>
                  <a:pt x="3371" y="3746"/>
                  <a:pt x="3371" y="3746"/>
                </a:cubicBezTo>
                <a:lnTo>
                  <a:pt x="374" y="3746"/>
                </a:lnTo>
                <a:close/>
                <a:moveTo>
                  <a:pt x="0" y="501"/>
                </a:moveTo>
                <a:cubicBezTo>
                  <a:pt x="367" y="501"/>
                  <a:pt x="367" y="501"/>
                  <a:pt x="367" y="501"/>
                </a:cubicBezTo>
                <a:moveTo>
                  <a:pt x="0" y="1251"/>
                </a:moveTo>
                <a:cubicBezTo>
                  <a:pt x="367" y="1251"/>
                  <a:pt x="367" y="1251"/>
                  <a:pt x="367" y="1251"/>
                </a:cubicBezTo>
                <a:moveTo>
                  <a:pt x="0" y="2500"/>
                </a:moveTo>
                <a:cubicBezTo>
                  <a:pt x="367" y="2500"/>
                  <a:pt x="367" y="2500"/>
                  <a:pt x="367" y="2500"/>
                </a:cubicBezTo>
                <a:moveTo>
                  <a:pt x="0" y="3250"/>
                </a:moveTo>
                <a:cubicBezTo>
                  <a:pt x="367" y="3250"/>
                  <a:pt x="367" y="3250"/>
                  <a:pt x="367" y="3250"/>
                </a:cubicBezTo>
                <a:moveTo>
                  <a:pt x="1748" y="749"/>
                </a:moveTo>
                <a:cubicBezTo>
                  <a:pt x="2997" y="749"/>
                  <a:pt x="2997" y="749"/>
                  <a:pt x="2997" y="749"/>
                </a:cubicBezTo>
                <a:moveTo>
                  <a:pt x="1748" y="1249"/>
                </a:moveTo>
                <a:cubicBezTo>
                  <a:pt x="2997" y="1249"/>
                  <a:pt x="2997" y="1249"/>
                  <a:pt x="2997" y="1249"/>
                </a:cubicBezTo>
                <a:moveTo>
                  <a:pt x="1748" y="2497"/>
                </a:moveTo>
                <a:cubicBezTo>
                  <a:pt x="2997" y="2497"/>
                  <a:pt x="2997" y="2497"/>
                  <a:pt x="2997" y="2497"/>
                </a:cubicBezTo>
                <a:moveTo>
                  <a:pt x="1748" y="2997"/>
                </a:moveTo>
                <a:cubicBezTo>
                  <a:pt x="2997" y="2997"/>
                  <a:pt x="2997" y="2997"/>
                  <a:pt x="2997" y="2997"/>
                </a:cubicBezTo>
                <a:moveTo>
                  <a:pt x="1122" y="753"/>
                </a:moveTo>
                <a:cubicBezTo>
                  <a:pt x="985" y="753"/>
                  <a:pt x="874" y="864"/>
                  <a:pt x="874" y="1001"/>
                </a:cubicBezTo>
                <a:cubicBezTo>
                  <a:pt x="874" y="1138"/>
                  <a:pt x="985" y="1249"/>
                  <a:pt x="1122" y="1249"/>
                </a:cubicBezTo>
                <a:cubicBezTo>
                  <a:pt x="1258" y="1249"/>
                  <a:pt x="1369" y="1138"/>
                  <a:pt x="1369" y="1001"/>
                </a:cubicBezTo>
                <a:cubicBezTo>
                  <a:pt x="1369" y="864"/>
                  <a:pt x="1258" y="753"/>
                  <a:pt x="1122" y="753"/>
                </a:cubicBezTo>
                <a:close/>
                <a:moveTo>
                  <a:pt x="1122" y="2499"/>
                </a:moveTo>
                <a:cubicBezTo>
                  <a:pt x="985" y="2499"/>
                  <a:pt x="874" y="2610"/>
                  <a:pt x="874" y="2747"/>
                </a:cubicBezTo>
                <a:cubicBezTo>
                  <a:pt x="874" y="2884"/>
                  <a:pt x="985" y="2995"/>
                  <a:pt x="1122" y="2995"/>
                </a:cubicBezTo>
                <a:cubicBezTo>
                  <a:pt x="1258" y="2995"/>
                  <a:pt x="1369" y="2884"/>
                  <a:pt x="1369" y="2747"/>
                </a:cubicBezTo>
                <a:cubicBezTo>
                  <a:pt x="1369" y="2610"/>
                  <a:pt x="1258" y="2499"/>
                  <a:pt x="1122" y="2499"/>
                </a:cubicBezTo>
                <a:close/>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25" name="Rounded Rectangle 3_1_1">
            <a:extLst>
              <a:ext uri="{FF2B5EF4-FFF2-40B4-BE49-F238E27FC236}">
                <a16:creationId xmlns:a16="http://schemas.microsoft.com/office/drawing/2014/main" id="{B12F22F0-BC59-7F47-990F-B6DC67897839}"/>
              </a:ext>
              <a:ext uri="{C183D7F6-B498-43B3-948B-1728B52AA6E4}">
                <adec:decorative xmlns:adec="http://schemas.microsoft.com/office/drawing/2017/decorative" val="1"/>
              </a:ext>
            </a:extLst>
          </p:cNvPr>
          <p:cNvSpPr>
            <a:spLocks/>
          </p:cNvSpPr>
          <p:nvPr/>
        </p:nvSpPr>
        <p:spPr>
          <a:xfrm>
            <a:off x="6187727" y="2707333"/>
            <a:ext cx="5242273" cy="3401783"/>
          </a:xfrm>
          <a:prstGeom prst="roundRect">
            <a:avLst>
              <a:gd name="adj" fmla="val 4288"/>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21" name="Rectangle: Rounded Corners 20">
            <a:extLst>
              <a:ext uri="{FF2B5EF4-FFF2-40B4-BE49-F238E27FC236}">
                <a16:creationId xmlns:a16="http://schemas.microsoft.com/office/drawing/2014/main" id="{672660C8-4C87-4D27-FD0A-6C84E49E5A0C}"/>
              </a:ext>
            </a:extLst>
          </p:cNvPr>
          <p:cNvSpPr>
            <a:spLocks/>
          </p:cNvSpPr>
          <p:nvPr/>
        </p:nvSpPr>
        <p:spPr bwMode="auto">
          <a:xfrm>
            <a:off x="6327281" y="2861971"/>
            <a:ext cx="4912221" cy="395288"/>
          </a:xfrm>
          <a:prstGeom prst="roundRect">
            <a:avLst/>
          </a:prstGeom>
          <a:solidFill>
            <a:schemeClr val="accent1">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accent1"/>
                </a:solidFill>
                <a:effectLst/>
                <a:latin typeface="+mj-lt"/>
                <a:ea typeface="+mj-ea"/>
                <a:cs typeface="+mj-cs"/>
              </a:rPr>
              <a:t>Ethics and Responsibility</a:t>
            </a:r>
          </a:p>
        </p:txBody>
      </p:sp>
      <p:sp>
        <p:nvSpPr>
          <p:cNvPr id="24" name="TextBox 23">
            <a:extLst>
              <a:ext uri="{FF2B5EF4-FFF2-40B4-BE49-F238E27FC236}">
                <a16:creationId xmlns:a16="http://schemas.microsoft.com/office/drawing/2014/main" id="{50F3649D-CE75-C08C-E09C-D2DD8174A948}"/>
              </a:ext>
            </a:extLst>
          </p:cNvPr>
          <p:cNvSpPr txBox="1">
            <a:spLocks/>
          </p:cNvSpPr>
          <p:nvPr/>
        </p:nvSpPr>
        <p:spPr>
          <a:xfrm>
            <a:off x="6416039" y="3411897"/>
            <a:ext cx="4861275" cy="1980029"/>
          </a:xfrm>
          <a:prstGeom prst="rect">
            <a:avLst/>
          </a:prstGeom>
          <a:noFill/>
        </p:spPr>
        <p:txBody>
          <a:bodyPr wrap="square" lIns="0" tIns="0" rIns="0" bIns="0">
            <a:spAutoFit/>
          </a:bodyPr>
          <a:lstStyle/>
          <a:p>
            <a:pPr marL="223838" indent="-223838">
              <a:spcAft>
                <a:spcPts val="1000"/>
              </a:spcAft>
              <a:buFont typeface="Arial" panose="020B0604020202020204" pitchFamily="34" charset="0"/>
              <a:buChar char="•"/>
            </a:pPr>
            <a:r>
              <a:rPr lang="en-US" sz="1400" dirty="0">
                <a:latin typeface="+mj-lt"/>
                <a:ea typeface="+mj-ea"/>
                <a:cs typeface="+mj-cs"/>
              </a:rPr>
              <a:t>Using AI Responsibly: </a:t>
            </a:r>
            <a:r>
              <a:rPr lang="en-US" sz="1400" dirty="0">
                <a:effectLst/>
              </a:rPr>
              <a:t>It’s important to use AI in ways that are ethical and respectful. This means not using AI to create harmful or misleading content</a:t>
            </a:r>
          </a:p>
          <a:p>
            <a:pPr marL="223838" indent="-223838">
              <a:spcAft>
                <a:spcPts val="1000"/>
              </a:spcAft>
              <a:buFont typeface="Arial" panose="020B0604020202020204" pitchFamily="34" charset="0"/>
              <a:buChar char="•"/>
            </a:pPr>
            <a:r>
              <a:rPr lang="en-US" sz="1400" dirty="0">
                <a:latin typeface="+mj-lt"/>
                <a:ea typeface="+mj-ea"/>
                <a:cs typeface="+mj-cs"/>
              </a:rPr>
              <a:t>Privacy and Consent: </a:t>
            </a:r>
            <a:r>
              <a:rPr lang="en-US" sz="1400" dirty="0">
                <a:effectLst/>
              </a:rPr>
              <a:t>Always respect people’s privacy and get permission before using their data</a:t>
            </a:r>
          </a:p>
          <a:p>
            <a:pPr marL="223838" indent="-223838">
              <a:spcAft>
                <a:spcPts val="1000"/>
              </a:spcAft>
              <a:buFont typeface="Arial" panose="020B0604020202020204" pitchFamily="34" charset="0"/>
              <a:buChar char="•"/>
            </a:pPr>
            <a:r>
              <a:rPr lang="en-US" sz="1400" dirty="0">
                <a:latin typeface="+mj-lt"/>
                <a:ea typeface="+mj-ea"/>
                <a:cs typeface="+mj-cs"/>
              </a:rPr>
              <a:t>Bias and Fairness: </a:t>
            </a:r>
            <a:r>
              <a:rPr lang="en-US" sz="1400" dirty="0">
                <a:effectLst/>
              </a:rPr>
              <a:t>Be aware that AI can sometimes reflect biases in the data it was trained on. It’s important to recognize and address these biases</a:t>
            </a:r>
          </a:p>
        </p:txBody>
      </p:sp>
      <p:grpSp>
        <p:nvGrpSpPr>
          <p:cNvPr id="46" name="Group 45">
            <a:extLst>
              <a:ext uri="{FF2B5EF4-FFF2-40B4-BE49-F238E27FC236}">
                <a16:creationId xmlns:a16="http://schemas.microsoft.com/office/drawing/2014/main" id="{B0A241FC-A111-BE34-B04C-18DFD75C48E8}"/>
              </a:ext>
              <a:ext uri="{C183D7F6-B498-43B3-948B-1728B52AA6E4}">
                <adec:decorative xmlns:adec="http://schemas.microsoft.com/office/drawing/2017/decorative" val="1"/>
              </a:ext>
            </a:extLst>
          </p:cNvPr>
          <p:cNvGrpSpPr>
            <a:grpSpLocks/>
          </p:cNvGrpSpPr>
          <p:nvPr/>
        </p:nvGrpSpPr>
        <p:grpSpPr>
          <a:xfrm>
            <a:off x="10818337" y="2805827"/>
            <a:ext cx="511080" cy="507576"/>
            <a:chOff x="547424" y="4293480"/>
            <a:chExt cx="640026" cy="657416"/>
          </a:xfrm>
        </p:grpSpPr>
        <p:grpSp>
          <p:nvGrpSpPr>
            <p:cNvPr id="47" name="Group 46">
              <a:extLst>
                <a:ext uri="{FF2B5EF4-FFF2-40B4-BE49-F238E27FC236}">
                  <a16:creationId xmlns:a16="http://schemas.microsoft.com/office/drawing/2014/main" id="{A644FA69-E2F8-5058-92DF-31F5CBDF12CC}"/>
                </a:ext>
              </a:extLst>
            </p:cNvPr>
            <p:cNvGrpSpPr/>
            <p:nvPr/>
          </p:nvGrpSpPr>
          <p:grpSpPr>
            <a:xfrm>
              <a:off x="547424" y="4293480"/>
              <a:ext cx="640026" cy="657416"/>
              <a:chOff x="987658" y="5065483"/>
              <a:chExt cx="1169054" cy="1200820"/>
            </a:xfrm>
          </p:grpSpPr>
          <p:grpSp>
            <p:nvGrpSpPr>
              <p:cNvPr id="49" name="Group 48">
                <a:extLst>
                  <a:ext uri="{FF2B5EF4-FFF2-40B4-BE49-F238E27FC236}">
                    <a16:creationId xmlns:a16="http://schemas.microsoft.com/office/drawing/2014/main" id="{782BF7B9-0E83-C8DD-3D1A-8C87A1FF2808}"/>
                  </a:ext>
                </a:extLst>
              </p:cNvPr>
              <p:cNvGrpSpPr/>
              <p:nvPr/>
            </p:nvGrpSpPr>
            <p:grpSpPr>
              <a:xfrm>
                <a:off x="987658" y="5065483"/>
                <a:ext cx="1169054" cy="1200820"/>
                <a:chOff x="6349393" y="1711575"/>
                <a:chExt cx="5590022" cy="5674618"/>
              </a:xfrm>
            </p:grpSpPr>
            <p:sp>
              <p:nvSpPr>
                <p:cNvPr id="52" name="Rounded Rectangle 3_1">
                  <a:extLst>
                    <a:ext uri="{FF2B5EF4-FFF2-40B4-BE49-F238E27FC236}">
                      <a16:creationId xmlns:a16="http://schemas.microsoft.com/office/drawing/2014/main" id="{2AA4803E-AF36-5F1D-C326-AF6E4C2D7934}"/>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53" name="Rounded Rectangle 3_1">
                  <a:extLst>
                    <a:ext uri="{FF2B5EF4-FFF2-40B4-BE49-F238E27FC236}">
                      <a16:creationId xmlns:a16="http://schemas.microsoft.com/office/drawing/2014/main" id="{19048152-5D2B-9A1C-6A99-D47F551C0E2F}"/>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50" name="Rounded Rectangle 3_1">
                <a:extLst>
                  <a:ext uri="{FF2B5EF4-FFF2-40B4-BE49-F238E27FC236}">
                    <a16:creationId xmlns:a16="http://schemas.microsoft.com/office/drawing/2014/main" id="{2A4DF4E9-9314-15EE-F022-20E5285A61F1}"/>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51" name="Rounded Rectangle 24_1">
                <a:extLst>
                  <a:ext uri="{FF2B5EF4-FFF2-40B4-BE49-F238E27FC236}">
                    <a16:creationId xmlns:a16="http://schemas.microsoft.com/office/drawing/2014/main" id="{A94B2836-51DA-8447-48D8-4278140B5BD0}"/>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8" name="Oval 47">
              <a:extLst>
                <a:ext uri="{FF2B5EF4-FFF2-40B4-BE49-F238E27FC236}">
                  <a16:creationId xmlns:a16="http://schemas.microsoft.com/office/drawing/2014/main" id="{28CEA628-8758-DCB9-BC9A-5CCBC28F0CDE}"/>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85" name="Compare_F057">
            <a:extLst>
              <a:ext uri="{FF2B5EF4-FFF2-40B4-BE49-F238E27FC236}">
                <a16:creationId xmlns:a16="http://schemas.microsoft.com/office/drawing/2014/main" id="{A783AE41-4211-457A-C934-BC67AE836736}"/>
              </a:ext>
              <a:ext uri="{C183D7F6-B498-43B3-948B-1728B52AA6E4}">
                <adec:decorative xmlns:adec="http://schemas.microsoft.com/office/drawing/2017/decorative" val="1"/>
              </a:ext>
            </a:extLst>
          </p:cNvPr>
          <p:cNvSpPr>
            <a:spLocks noChangeAspect="1" noEditPoints="1"/>
          </p:cNvSpPr>
          <p:nvPr/>
        </p:nvSpPr>
        <p:spPr bwMode="auto">
          <a:xfrm>
            <a:off x="10969297" y="2951622"/>
            <a:ext cx="209160" cy="215986"/>
          </a:xfrm>
          <a:custGeom>
            <a:avLst/>
            <a:gdLst>
              <a:gd name="T0" fmla="*/ 0 w 3750"/>
              <a:gd name="T1" fmla="*/ 371 h 3871"/>
              <a:gd name="T2" fmla="*/ 3750 w 3750"/>
              <a:gd name="T3" fmla="*/ 371 h 3871"/>
              <a:gd name="T4" fmla="*/ 1874 w 3750"/>
              <a:gd name="T5" fmla="*/ 0 h 3871"/>
              <a:gd name="T6" fmla="*/ 1874 w 3750"/>
              <a:gd name="T7" fmla="*/ 3352 h 3871"/>
              <a:gd name="T8" fmla="*/ 0 w 3750"/>
              <a:gd name="T9" fmla="*/ 1871 h 3871"/>
              <a:gd name="T10" fmla="*/ 1500 w 3750"/>
              <a:gd name="T11" fmla="*/ 1871 h 3871"/>
              <a:gd name="T12" fmla="*/ 2250 w 3750"/>
              <a:gd name="T13" fmla="*/ 1871 h 3871"/>
              <a:gd name="T14" fmla="*/ 3750 w 3750"/>
              <a:gd name="T15" fmla="*/ 1871 h 3871"/>
              <a:gd name="T16" fmla="*/ 250 w 3750"/>
              <a:gd name="T17" fmla="*/ 3871 h 3871"/>
              <a:gd name="T18" fmla="*/ 3500 w 3750"/>
              <a:gd name="T19" fmla="*/ 3871 h 3871"/>
              <a:gd name="T20" fmla="*/ 3116 w 3750"/>
              <a:gd name="T21" fmla="*/ 3869 h 3871"/>
              <a:gd name="T22" fmla="*/ 634 w 3750"/>
              <a:gd name="T23" fmla="*/ 3869 h 3871"/>
              <a:gd name="T24" fmla="*/ 138 w 3750"/>
              <a:gd name="T25" fmla="*/ 1871 h 3871"/>
              <a:gd name="T26" fmla="*/ 750 w 3750"/>
              <a:gd name="T27" fmla="*/ 2371 h 3871"/>
              <a:gd name="T28" fmla="*/ 1362 w 3750"/>
              <a:gd name="T29" fmla="*/ 1872 h 3871"/>
              <a:gd name="T30" fmla="*/ 2388 w 3750"/>
              <a:gd name="T31" fmla="*/ 1871 h 3871"/>
              <a:gd name="T32" fmla="*/ 3000 w 3750"/>
              <a:gd name="T33" fmla="*/ 2371 h 3871"/>
              <a:gd name="T34" fmla="*/ 3612 w 3750"/>
              <a:gd name="T35" fmla="*/ 1872 h 3871"/>
              <a:gd name="T36" fmla="*/ 764 w 3750"/>
              <a:gd name="T37" fmla="*/ 371 h 3871"/>
              <a:gd name="T38" fmla="*/ 736 w 3750"/>
              <a:gd name="T39" fmla="*/ 371 h 3871"/>
              <a:gd name="T40" fmla="*/ 313 w 3750"/>
              <a:gd name="T41" fmla="*/ 1871 h 3871"/>
              <a:gd name="T42" fmla="*/ 1188 w 3750"/>
              <a:gd name="T43" fmla="*/ 1871 h 3871"/>
              <a:gd name="T44" fmla="*/ 764 w 3750"/>
              <a:gd name="T45" fmla="*/ 371 h 3871"/>
              <a:gd name="T46" fmla="*/ 3014 w 3750"/>
              <a:gd name="T47" fmla="*/ 371 h 3871"/>
              <a:gd name="T48" fmla="*/ 2986 w 3750"/>
              <a:gd name="T49" fmla="*/ 371 h 3871"/>
              <a:gd name="T50" fmla="*/ 2563 w 3750"/>
              <a:gd name="T51" fmla="*/ 1871 h 3871"/>
              <a:gd name="T52" fmla="*/ 3438 w 3750"/>
              <a:gd name="T53" fmla="*/ 1871 h 3871"/>
              <a:gd name="T54" fmla="*/ 3014 w 3750"/>
              <a:gd name="T55" fmla="*/ 371 h 3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871">
                <a:moveTo>
                  <a:pt x="0" y="371"/>
                </a:moveTo>
                <a:cubicBezTo>
                  <a:pt x="3750" y="371"/>
                  <a:pt x="3750" y="371"/>
                  <a:pt x="3750" y="371"/>
                </a:cubicBezTo>
                <a:moveTo>
                  <a:pt x="1874" y="0"/>
                </a:moveTo>
                <a:cubicBezTo>
                  <a:pt x="1874" y="3352"/>
                  <a:pt x="1874" y="3352"/>
                  <a:pt x="1874" y="3352"/>
                </a:cubicBezTo>
                <a:moveTo>
                  <a:pt x="0" y="1871"/>
                </a:moveTo>
                <a:cubicBezTo>
                  <a:pt x="1500" y="1871"/>
                  <a:pt x="1500" y="1871"/>
                  <a:pt x="1500" y="1871"/>
                </a:cubicBezTo>
                <a:moveTo>
                  <a:pt x="2250" y="1871"/>
                </a:moveTo>
                <a:cubicBezTo>
                  <a:pt x="3750" y="1871"/>
                  <a:pt x="3750" y="1871"/>
                  <a:pt x="3750" y="1871"/>
                </a:cubicBezTo>
                <a:moveTo>
                  <a:pt x="250" y="3871"/>
                </a:moveTo>
                <a:cubicBezTo>
                  <a:pt x="3500" y="3871"/>
                  <a:pt x="3500" y="3871"/>
                  <a:pt x="3500" y="3871"/>
                </a:cubicBezTo>
                <a:moveTo>
                  <a:pt x="3116" y="3869"/>
                </a:moveTo>
                <a:cubicBezTo>
                  <a:pt x="2430" y="3184"/>
                  <a:pt x="1320" y="3184"/>
                  <a:pt x="634" y="3869"/>
                </a:cubicBezTo>
                <a:moveTo>
                  <a:pt x="138" y="1871"/>
                </a:moveTo>
                <a:cubicBezTo>
                  <a:pt x="195" y="2156"/>
                  <a:pt x="448" y="2371"/>
                  <a:pt x="750" y="2371"/>
                </a:cubicBezTo>
                <a:cubicBezTo>
                  <a:pt x="1052" y="2371"/>
                  <a:pt x="1304" y="2157"/>
                  <a:pt x="1362" y="1872"/>
                </a:cubicBezTo>
                <a:moveTo>
                  <a:pt x="2388" y="1871"/>
                </a:moveTo>
                <a:cubicBezTo>
                  <a:pt x="2446" y="2156"/>
                  <a:pt x="2698" y="2371"/>
                  <a:pt x="3000" y="2371"/>
                </a:cubicBezTo>
                <a:cubicBezTo>
                  <a:pt x="3302" y="2371"/>
                  <a:pt x="3554" y="2157"/>
                  <a:pt x="3612" y="1872"/>
                </a:cubicBezTo>
                <a:moveTo>
                  <a:pt x="764" y="371"/>
                </a:moveTo>
                <a:cubicBezTo>
                  <a:pt x="736" y="371"/>
                  <a:pt x="736" y="371"/>
                  <a:pt x="736" y="371"/>
                </a:cubicBezTo>
                <a:cubicBezTo>
                  <a:pt x="313" y="1871"/>
                  <a:pt x="313" y="1871"/>
                  <a:pt x="313" y="1871"/>
                </a:cubicBezTo>
                <a:cubicBezTo>
                  <a:pt x="1188" y="1871"/>
                  <a:pt x="1188" y="1871"/>
                  <a:pt x="1188" y="1871"/>
                </a:cubicBezTo>
                <a:cubicBezTo>
                  <a:pt x="1188" y="1871"/>
                  <a:pt x="791" y="461"/>
                  <a:pt x="764" y="371"/>
                </a:cubicBezTo>
                <a:close/>
                <a:moveTo>
                  <a:pt x="3014" y="371"/>
                </a:moveTo>
                <a:cubicBezTo>
                  <a:pt x="2986" y="371"/>
                  <a:pt x="2986" y="371"/>
                  <a:pt x="2986" y="371"/>
                </a:cubicBezTo>
                <a:cubicBezTo>
                  <a:pt x="2563" y="1871"/>
                  <a:pt x="2563" y="1871"/>
                  <a:pt x="2563" y="1871"/>
                </a:cubicBezTo>
                <a:cubicBezTo>
                  <a:pt x="3438" y="1871"/>
                  <a:pt x="3438" y="1871"/>
                  <a:pt x="3438" y="1871"/>
                </a:cubicBezTo>
                <a:cubicBezTo>
                  <a:pt x="3438" y="1871"/>
                  <a:pt x="3041" y="461"/>
                  <a:pt x="3014" y="371"/>
                </a:cubicBezTo>
                <a:close/>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5" name="TextBox 4">
            <a:extLst>
              <a:ext uri="{FF2B5EF4-FFF2-40B4-BE49-F238E27FC236}">
                <a16:creationId xmlns:a16="http://schemas.microsoft.com/office/drawing/2014/main" id="{E6D33574-C3DC-79FF-D4FC-9F59064FCF02}"/>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51338203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EAD0-DE73-BF1D-1B52-D27DB610EB0A}"/>
              </a:ext>
            </a:extLst>
          </p:cNvPr>
          <p:cNvSpPr>
            <a:spLocks noGrp="1"/>
          </p:cNvSpPr>
          <p:nvPr>
            <p:ph type="title"/>
          </p:nvPr>
        </p:nvSpPr>
        <p:spPr>
          <a:xfrm>
            <a:off x="588263" y="457200"/>
            <a:ext cx="11018520" cy="492443"/>
          </a:xfrm>
        </p:spPr>
        <p:txBody>
          <a:bodyPr/>
          <a:lstStyle/>
          <a:p>
            <a:r>
              <a:rPr lang="en-US" dirty="0">
                <a:ea typeface="+mj-ea"/>
                <a:cs typeface="+mj-cs"/>
              </a:rPr>
              <a:t>Recap</a:t>
            </a:r>
          </a:p>
        </p:txBody>
      </p:sp>
      <p:sp>
        <p:nvSpPr>
          <p:cNvPr id="6" name="Rectangle: Rounded Corners 5">
            <a:extLst>
              <a:ext uri="{FF2B5EF4-FFF2-40B4-BE49-F238E27FC236}">
                <a16:creationId xmlns:a16="http://schemas.microsoft.com/office/drawing/2014/main" id="{13F72AD9-BBCA-BE51-A5EA-FABB91BA2BC5}"/>
              </a:ext>
              <a:ext uri="{C183D7F6-B498-43B3-948B-1728B52AA6E4}">
                <adec:decorative xmlns:adec="http://schemas.microsoft.com/office/drawing/2017/decorative" val="1"/>
              </a:ext>
            </a:extLst>
          </p:cNvPr>
          <p:cNvSpPr>
            <a:spLocks/>
          </p:cNvSpPr>
          <p:nvPr/>
        </p:nvSpPr>
        <p:spPr>
          <a:xfrm>
            <a:off x="578791" y="1371691"/>
            <a:ext cx="11034991" cy="4189116"/>
          </a:xfrm>
          <a:prstGeom prst="roundRect">
            <a:avLst>
              <a:gd name="adj" fmla="val 6858"/>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US" sz="1600">
              <a:solidFill>
                <a:srgbClr val="FF5C39"/>
              </a:solidFill>
              <a:latin typeface="Segoe UI Semibold"/>
              <a:cs typeface="Segoe UI" panose="020B0502040204020203" pitchFamily="34" charset="0"/>
            </a:endParaRPr>
          </a:p>
        </p:txBody>
      </p:sp>
      <p:grpSp>
        <p:nvGrpSpPr>
          <p:cNvPr id="8" name="Group 7">
            <a:extLst>
              <a:ext uri="{FF2B5EF4-FFF2-40B4-BE49-F238E27FC236}">
                <a16:creationId xmlns:a16="http://schemas.microsoft.com/office/drawing/2014/main" id="{163FB0B3-A65E-E2A7-ADAE-887C3F4D50FF}"/>
              </a:ext>
              <a:ext uri="{C183D7F6-B498-43B3-948B-1728B52AA6E4}">
                <adec:decorative xmlns:adec="http://schemas.microsoft.com/office/drawing/2017/decorative" val="1"/>
              </a:ext>
            </a:extLst>
          </p:cNvPr>
          <p:cNvGrpSpPr/>
          <p:nvPr/>
        </p:nvGrpSpPr>
        <p:grpSpPr>
          <a:xfrm flipV="1">
            <a:off x="69848" y="0"/>
            <a:ext cx="12052304" cy="6731000"/>
            <a:chOff x="348657" y="359350"/>
            <a:chExt cx="11843346" cy="6498649"/>
          </a:xfrm>
        </p:grpSpPr>
        <p:sp>
          <p:nvSpPr>
            <p:cNvPr id="9" name="Arrow: U-Turn 8">
              <a:extLst>
                <a:ext uri="{FF2B5EF4-FFF2-40B4-BE49-F238E27FC236}">
                  <a16:creationId xmlns:a16="http://schemas.microsoft.com/office/drawing/2014/main" id="{E8531D61-CDDD-E91C-C98E-17282AB0D643}"/>
                </a:ext>
                <a:ext uri="{C183D7F6-B498-43B3-948B-1728B52AA6E4}">
                  <adec:decorative xmlns:adec="http://schemas.microsoft.com/office/drawing/2017/decorative" val="1"/>
                </a:ext>
              </a:extLst>
            </p:cNvPr>
            <p:cNvSpPr/>
            <p:nvPr/>
          </p:nvSpPr>
          <p:spPr bwMode="auto">
            <a:xfrm rot="16200000" flipH="1">
              <a:off x="3066725" y="-2358718"/>
              <a:ext cx="6407210" cy="11843346"/>
            </a:xfrm>
            <a:prstGeom prst="uturnArrow">
              <a:avLst>
                <a:gd name="adj1" fmla="val 0"/>
                <a:gd name="adj2" fmla="val 0"/>
                <a:gd name="adj3" fmla="val 0"/>
                <a:gd name="adj4" fmla="val 4413"/>
                <a:gd name="adj5" fmla="val 58559"/>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normalizeH="0" baseline="0" noProof="0">
                <a:ln>
                  <a:noFill/>
                </a:ln>
                <a:solidFill>
                  <a:srgbClr val="000000"/>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99C54936-9597-5CFC-7BAF-5F440BF5CBBE}"/>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t="63444"/>
            <a:stretch/>
          </p:blipFill>
          <p:spPr>
            <a:xfrm>
              <a:off x="7010401" y="5821680"/>
              <a:ext cx="5181600" cy="1036319"/>
            </a:xfrm>
            <a:prstGeom prst="rect">
              <a:avLst/>
            </a:prstGeom>
          </p:spPr>
        </p:pic>
      </p:grpSp>
      <p:sp>
        <p:nvSpPr>
          <p:cNvPr id="11" name="Rounded Rectangle 3_1">
            <a:extLst>
              <a:ext uri="{FF2B5EF4-FFF2-40B4-BE49-F238E27FC236}">
                <a16:creationId xmlns:a16="http://schemas.microsoft.com/office/drawing/2014/main" id="{FE024BB2-0D51-34EC-BB2A-06BD8597FB4F}"/>
              </a:ext>
              <a:ext uri="{C183D7F6-B498-43B3-948B-1728B52AA6E4}">
                <adec:decorative xmlns:adec="http://schemas.microsoft.com/office/drawing/2017/decorative" val="1"/>
              </a:ext>
            </a:extLst>
          </p:cNvPr>
          <p:cNvSpPr>
            <a:spLocks/>
          </p:cNvSpPr>
          <p:nvPr/>
        </p:nvSpPr>
        <p:spPr>
          <a:xfrm>
            <a:off x="762571" y="1554901"/>
            <a:ext cx="10667428" cy="3822695"/>
          </a:xfrm>
          <a:prstGeom prst="roundRect">
            <a:avLst>
              <a:gd name="adj" fmla="val 3816"/>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defTabSz="951121">
              <a:spcAft>
                <a:spcPts val="600"/>
              </a:spcAft>
              <a:buSzPct val="90000"/>
            </a:pPr>
            <a:endParaRPr lang="en-IN" sz="1600">
              <a:solidFill>
                <a:srgbClr val="FF5C39"/>
              </a:solidFill>
              <a:latin typeface="Segoe UI Semibold"/>
              <a:cs typeface="Segoe UI" panose="020B0502040204020203" pitchFamily="34" charset="0"/>
            </a:endParaRPr>
          </a:p>
        </p:txBody>
      </p:sp>
      <p:sp>
        <p:nvSpPr>
          <p:cNvPr id="12" name="TextBox 11">
            <a:extLst>
              <a:ext uri="{FF2B5EF4-FFF2-40B4-BE49-F238E27FC236}">
                <a16:creationId xmlns:a16="http://schemas.microsoft.com/office/drawing/2014/main" id="{7763F321-06E7-32FD-2D8C-EDB5B0247999}"/>
              </a:ext>
            </a:extLst>
          </p:cNvPr>
          <p:cNvSpPr txBox="1">
            <a:spLocks/>
          </p:cNvSpPr>
          <p:nvPr/>
        </p:nvSpPr>
        <p:spPr>
          <a:xfrm>
            <a:off x="951238" y="2342095"/>
            <a:ext cx="10294265" cy="2605842"/>
          </a:xfrm>
          <a:prstGeom prst="rect">
            <a:avLst/>
          </a:prstGeom>
          <a:noFill/>
        </p:spPr>
        <p:txBody>
          <a:bodyPr wrap="square" lIns="0" tIns="0" rIns="0" bIns="0">
            <a:spAutoFit/>
          </a:bodyPr>
          <a:lstStyle/>
          <a:p>
            <a:pPr>
              <a:spcAft>
                <a:spcPts val="600"/>
              </a:spcAft>
            </a:pPr>
            <a:r>
              <a:rPr lang="en-US" sz="1800" dirty="0">
                <a:effectLst/>
                <a:latin typeface="+mj-lt"/>
                <a:ea typeface="+mj-ea"/>
                <a:cs typeface="+mj-cs"/>
              </a:rPr>
              <a:t>Generative AI Basics:</a:t>
            </a:r>
          </a:p>
          <a:p>
            <a:pPr marL="312738" indent="-220663">
              <a:spcAft>
                <a:spcPts val="1400"/>
              </a:spcAft>
              <a:buFont typeface="Arial" panose="020B0604020202020204" pitchFamily="34" charset="0"/>
              <a:buChar char="•"/>
            </a:pPr>
            <a:r>
              <a:rPr lang="en-US" sz="1600" dirty="0">
                <a:effectLst/>
                <a:latin typeface="+mj-lt"/>
              </a:rPr>
              <a:t>What You Learned: </a:t>
            </a:r>
            <a:r>
              <a:rPr lang="en-US" sz="1600" dirty="0">
                <a:effectLst/>
              </a:rPr>
              <a:t>You discovered what generative AI is and how it works. You learned that it’s a type of AI </a:t>
            </a:r>
            <a:br>
              <a:rPr lang="en-US" sz="1600" dirty="0">
                <a:effectLst/>
              </a:rPr>
            </a:br>
            <a:r>
              <a:rPr lang="en-US" sz="1600" dirty="0">
                <a:effectLst/>
              </a:rPr>
              <a:t>that can create new content, like images, text, and music, by learning from examples</a:t>
            </a:r>
          </a:p>
          <a:p>
            <a:pPr marL="312738" indent="-220663">
              <a:spcAft>
                <a:spcPts val="1400"/>
              </a:spcAft>
              <a:buFont typeface="Arial" panose="020B0604020202020204" pitchFamily="34" charset="0"/>
              <a:buChar char="•"/>
            </a:pPr>
            <a:r>
              <a:rPr lang="en-US" sz="1600" dirty="0">
                <a:latin typeface="+mj-lt"/>
              </a:rPr>
              <a:t>Why It Matters: </a:t>
            </a:r>
            <a:r>
              <a:rPr lang="en-US" sz="1600" dirty="0">
                <a:effectLst/>
              </a:rPr>
              <a:t>Understanding generative AI helps you appreciate how technology can be used creatively and responsibly</a:t>
            </a:r>
          </a:p>
          <a:p>
            <a:pPr marL="312738" indent="-220663">
              <a:spcAft>
                <a:spcPts val="600"/>
              </a:spcAft>
              <a:buFont typeface="Arial" panose="020B0604020202020204" pitchFamily="34" charset="0"/>
              <a:buChar char="•"/>
            </a:pPr>
            <a:r>
              <a:rPr lang="en-US" sz="1600" dirty="0">
                <a:latin typeface="+mj-lt"/>
              </a:rPr>
              <a:t>Creating Your Dream Destination</a:t>
            </a:r>
          </a:p>
          <a:p>
            <a:pPr marL="619125" indent="-209550">
              <a:spcAft>
                <a:spcPts val="1000"/>
              </a:spcAft>
              <a:buFont typeface="Avenir Next LT Pro" panose="020B0504020202020204" pitchFamily="34" charset="0"/>
              <a:buChar char="–"/>
            </a:pPr>
            <a:r>
              <a:rPr lang="en-US" sz="1400" dirty="0">
                <a:effectLst/>
                <a:latin typeface="+mj-lt"/>
              </a:rPr>
              <a:t>What You Did: </a:t>
            </a:r>
            <a:r>
              <a:rPr lang="en-US" sz="1400" dirty="0">
                <a:effectLst/>
              </a:rPr>
              <a:t>You used AI to brainstorm ideas, create hero images, and design features for your destination</a:t>
            </a:r>
          </a:p>
          <a:p>
            <a:pPr marL="619125" indent="-209550">
              <a:spcAft>
                <a:spcPts val="1000"/>
              </a:spcAft>
              <a:buFont typeface="Avenir Next LT Pro" panose="020B0504020202020204" pitchFamily="34" charset="0"/>
              <a:buChar char="–"/>
            </a:pPr>
            <a:r>
              <a:rPr lang="en-US" sz="1400" dirty="0">
                <a:latin typeface="+mj-lt"/>
              </a:rPr>
              <a:t>Why It Matters: </a:t>
            </a:r>
            <a:r>
              <a:rPr lang="en-US" sz="1400" dirty="0">
                <a:effectLst/>
              </a:rPr>
              <a:t>These projects showed you how AI can bring your creative ideas to life in unique and exciting ways</a:t>
            </a:r>
          </a:p>
        </p:txBody>
      </p:sp>
      <p:sp>
        <p:nvSpPr>
          <p:cNvPr id="13" name="Rectangle: Rounded Corners 12">
            <a:extLst>
              <a:ext uri="{FF2B5EF4-FFF2-40B4-BE49-F238E27FC236}">
                <a16:creationId xmlns:a16="http://schemas.microsoft.com/office/drawing/2014/main" id="{B749CB11-8F26-69E7-0ED8-66FD5A9FA77C}"/>
              </a:ext>
            </a:extLst>
          </p:cNvPr>
          <p:cNvSpPr>
            <a:spLocks/>
          </p:cNvSpPr>
          <p:nvPr/>
        </p:nvSpPr>
        <p:spPr bwMode="auto">
          <a:xfrm>
            <a:off x="944881" y="1738567"/>
            <a:ext cx="10066019" cy="464190"/>
          </a:xfrm>
          <a:prstGeom prst="roundRect">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800">
                <a:solidFill>
                  <a:schemeClr val="accent2"/>
                </a:solidFill>
                <a:effectLst/>
                <a:latin typeface="+mj-lt"/>
                <a:ea typeface="+mj-ea"/>
                <a:cs typeface="+mj-cs"/>
              </a:rPr>
              <a:t>Key Takeaways </a:t>
            </a:r>
          </a:p>
        </p:txBody>
      </p:sp>
      <p:grpSp>
        <p:nvGrpSpPr>
          <p:cNvPr id="25" name="Group 24">
            <a:extLst>
              <a:ext uri="{FF2B5EF4-FFF2-40B4-BE49-F238E27FC236}">
                <a16:creationId xmlns:a16="http://schemas.microsoft.com/office/drawing/2014/main" id="{746D8D3F-E4E3-5E37-903F-8DF6CD56CA1B}"/>
              </a:ext>
              <a:ext uri="{C183D7F6-B498-43B3-948B-1728B52AA6E4}">
                <adec:decorative xmlns:adec="http://schemas.microsoft.com/office/drawing/2017/decorative" val="1"/>
              </a:ext>
            </a:extLst>
          </p:cNvPr>
          <p:cNvGrpSpPr>
            <a:grpSpLocks/>
          </p:cNvGrpSpPr>
          <p:nvPr/>
        </p:nvGrpSpPr>
        <p:grpSpPr>
          <a:xfrm>
            <a:off x="10693723" y="1695861"/>
            <a:ext cx="553396" cy="549602"/>
            <a:chOff x="547424" y="4293480"/>
            <a:chExt cx="640026" cy="657416"/>
          </a:xfrm>
        </p:grpSpPr>
        <p:grpSp>
          <p:nvGrpSpPr>
            <p:cNvPr id="26" name="Group 25">
              <a:extLst>
                <a:ext uri="{FF2B5EF4-FFF2-40B4-BE49-F238E27FC236}">
                  <a16:creationId xmlns:a16="http://schemas.microsoft.com/office/drawing/2014/main" id="{74ED4784-D36C-5EFB-0977-676BFA1BED72}"/>
                </a:ext>
              </a:extLst>
            </p:cNvPr>
            <p:cNvGrpSpPr/>
            <p:nvPr/>
          </p:nvGrpSpPr>
          <p:grpSpPr>
            <a:xfrm>
              <a:off x="547424" y="4293480"/>
              <a:ext cx="640026" cy="657416"/>
              <a:chOff x="987658" y="5065483"/>
              <a:chExt cx="1169054" cy="1200820"/>
            </a:xfrm>
          </p:grpSpPr>
          <p:grpSp>
            <p:nvGrpSpPr>
              <p:cNvPr id="28" name="Group 27">
                <a:extLst>
                  <a:ext uri="{FF2B5EF4-FFF2-40B4-BE49-F238E27FC236}">
                    <a16:creationId xmlns:a16="http://schemas.microsoft.com/office/drawing/2014/main" id="{43C5BB50-EF44-64C9-26CA-DB1095FADD16}"/>
                  </a:ext>
                </a:extLst>
              </p:cNvPr>
              <p:cNvGrpSpPr/>
              <p:nvPr/>
            </p:nvGrpSpPr>
            <p:grpSpPr>
              <a:xfrm>
                <a:off x="987658" y="5065483"/>
                <a:ext cx="1169054" cy="1200820"/>
                <a:chOff x="6349393" y="1711575"/>
                <a:chExt cx="5590022" cy="5674618"/>
              </a:xfrm>
            </p:grpSpPr>
            <p:sp>
              <p:nvSpPr>
                <p:cNvPr id="31" name="Rounded Rectangle 3_1">
                  <a:extLst>
                    <a:ext uri="{FF2B5EF4-FFF2-40B4-BE49-F238E27FC236}">
                      <a16:creationId xmlns:a16="http://schemas.microsoft.com/office/drawing/2014/main" id="{2FAB3980-B334-F989-EDDF-27F74374C2A5}"/>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sp>
              <p:nvSpPr>
                <p:cNvPr id="32" name="Rounded Rectangle 3_1">
                  <a:extLst>
                    <a:ext uri="{FF2B5EF4-FFF2-40B4-BE49-F238E27FC236}">
                      <a16:creationId xmlns:a16="http://schemas.microsoft.com/office/drawing/2014/main" id="{3A5C8050-28E7-3A84-63BF-9BFB9C117DB3}"/>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grpSp>
          <p:sp>
            <p:nvSpPr>
              <p:cNvPr id="29" name="Rounded Rectangle 3_1">
                <a:extLst>
                  <a:ext uri="{FF2B5EF4-FFF2-40B4-BE49-F238E27FC236}">
                    <a16:creationId xmlns:a16="http://schemas.microsoft.com/office/drawing/2014/main" id="{A4A38036-45AD-1DAB-0968-B545DF3EA6B6}"/>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sp>
            <p:nvSpPr>
              <p:cNvPr id="30" name="Rounded Rectangle 24_1">
                <a:extLst>
                  <a:ext uri="{FF2B5EF4-FFF2-40B4-BE49-F238E27FC236}">
                    <a16:creationId xmlns:a16="http://schemas.microsoft.com/office/drawing/2014/main" id="{EFA9E813-F07B-D51A-557B-AA595275D893}"/>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7" name="Oval 26">
              <a:extLst>
                <a:ext uri="{FF2B5EF4-FFF2-40B4-BE49-F238E27FC236}">
                  <a16:creationId xmlns:a16="http://schemas.microsoft.com/office/drawing/2014/main" id="{B35A15E2-9892-AEE3-2A2A-C0499F80C87B}"/>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39" name="book_2" title="Icon of a book and a pencil">
            <a:extLst>
              <a:ext uri="{FF2B5EF4-FFF2-40B4-BE49-F238E27FC236}">
                <a16:creationId xmlns:a16="http://schemas.microsoft.com/office/drawing/2014/main" id="{3DAB2446-4AA1-97F8-30ED-4750C9B2C759}"/>
              </a:ext>
            </a:extLst>
          </p:cNvPr>
          <p:cNvSpPr>
            <a:spLocks noChangeAspect="1" noEditPoints="1"/>
          </p:cNvSpPr>
          <p:nvPr/>
        </p:nvSpPr>
        <p:spPr bwMode="auto">
          <a:xfrm>
            <a:off x="10847815" y="1858745"/>
            <a:ext cx="245212" cy="223834"/>
          </a:xfrm>
          <a:custGeom>
            <a:avLst/>
            <a:gdLst>
              <a:gd name="T0" fmla="*/ 223 w 330"/>
              <a:gd name="T1" fmla="*/ 0 h 301"/>
              <a:gd name="T2" fmla="*/ 223 w 330"/>
              <a:gd name="T3" fmla="*/ 284 h 301"/>
              <a:gd name="T4" fmla="*/ 31 w 330"/>
              <a:gd name="T5" fmla="*/ 284 h 301"/>
              <a:gd name="T6" fmla="*/ 0 w 330"/>
              <a:gd name="T7" fmla="*/ 233 h 301"/>
              <a:gd name="T8" fmla="*/ 0 w 330"/>
              <a:gd name="T9" fmla="*/ 31 h 301"/>
              <a:gd name="T10" fmla="*/ 43 w 330"/>
              <a:gd name="T11" fmla="*/ 0 h 301"/>
              <a:gd name="T12" fmla="*/ 223 w 330"/>
              <a:gd name="T13" fmla="*/ 0 h 301"/>
              <a:gd name="T14" fmla="*/ 223 w 330"/>
              <a:gd name="T15" fmla="*/ 228 h 301"/>
              <a:gd name="T16" fmla="*/ 48 w 330"/>
              <a:gd name="T17" fmla="*/ 227 h 301"/>
              <a:gd name="T18" fmla="*/ 2 w 330"/>
              <a:gd name="T19" fmla="*/ 252 h 301"/>
              <a:gd name="T20" fmla="*/ 316 w 330"/>
              <a:gd name="T21" fmla="*/ 301 h 301"/>
              <a:gd name="T22" fmla="*/ 316 w 330"/>
              <a:gd name="T23" fmla="*/ 301 h 301"/>
              <a:gd name="T24" fmla="*/ 330 w 330"/>
              <a:gd name="T25" fmla="*/ 278 h 301"/>
              <a:gd name="T26" fmla="*/ 330 w 330"/>
              <a:gd name="T27" fmla="*/ 19 h 301"/>
              <a:gd name="T28" fmla="*/ 316 w 330"/>
              <a:gd name="T29" fmla="*/ 0 h 301"/>
              <a:gd name="T30" fmla="*/ 302 w 330"/>
              <a:gd name="T31" fmla="*/ 19 h 301"/>
              <a:gd name="T32" fmla="*/ 302 w 330"/>
              <a:gd name="T33" fmla="*/ 278 h 301"/>
              <a:gd name="T34" fmla="*/ 316 w 330"/>
              <a:gd name="T35" fmla="*/ 301 h 301"/>
              <a:gd name="T36" fmla="*/ 330 w 330"/>
              <a:gd name="T37" fmla="*/ 41 h 301"/>
              <a:gd name="T38" fmla="*/ 302 w 330"/>
              <a:gd name="T39" fmla="*/ 43 h 301"/>
              <a:gd name="T40" fmla="*/ 330 w 330"/>
              <a:gd name="T41" fmla="*/ 265 h 301"/>
              <a:gd name="T42" fmla="*/ 302 w 330"/>
              <a:gd name="T43" fmla="*/ 26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301">
                <a:moveTo>
                  <a:pt x="223" y="0"/>
                </a:moveTo>
                <a:cubicBezTo>
                  <a:pt x="223" y="284"/>
                  <a:pt x="223" y="284"/>
                  <a:pt x="223" y="284"/>
                </a:cubicBezTo>
                <a:cubicBezTo>
                  <a:pt x="31" y="284"/>
                  <a:pt x="31" y="284"/>
                  <a:pt x="31" y="284"/>
                </a:cubicBezTo>
                <a:cubicBezTo>
                  <a:pt x="31" y="284"/>
                  <a:pt x="0" y="287"/>
                  <a:pt x="0" y="233"/>
                </a:cubicBezTo>
                <a:cubicBezTo>
                  <a:pt x="0" y="193"/>
                  <a:pt x="0" y="31"/>
                  <a:pt x="0" y="31"/>
                </a:cubicBezTo>
                <a:cubicBezTo>
                  <a:pt x="0" y="31"/>
                  <a:pt x="2" y="0"/>
                  <a:pt x="43" y="0"/>
                </a:cubicBezTo>
                <a:cubicBezTo>
                  <a:pt x="80" y="0"/>
                  <a:pt x="223" y="0"/>
                  <a:pt x="223" y="0"/>
                </a:cubicBezTo>
                <a:close/>
                <a:moveTo>
                  <a:pt x="223" y="228"/>
                </a:moveTo>
                <a:cubicBezTo>
                  <a:pt x="41" y="228"/>
                  <a:pt x="48" y="227"/>
                  <a:pt x="48" y="227"/>
                </a:cubicBezTo>
                <a:cubicBezTo>
                  <a:pt x="48" y="227"/>
                  <a:pt x="6" y="223"/>
                  <a:pt x="2" y="252"/>
                </a:cubicBezTo>
                <a:moveTo>
                  <a:pt x="316" y="301"/>
                </a:moveTo>
                <a:cubicBezTo>
                  <a:pt x="316" y="301"/>
                  <a:pt x="316" y="301"/>
                  <a:pt x="316" y="301"/>
                </a:cubicBezTo>
                <a:cubicBezTo>
                  <a:pt x="330" y="278"/>
                  <a:pt x="330" y="278"/>
                  <a:pt x="330" y="278"/>
                </a:cubicBezTo>
                <a:cubicBezTo>
                  <a:pt x="330" y="278"/>
                  <a:pt x="330" y="278"/>
                  <a:pt x="330" y="19"/>
                </a:cubicBezTo>
                <a:cubicBezTo>
                  <a:pt x="330" y="19"/>
                  <a:pt x="329" y="0"/>
                  <a:pt x="316" y="0"/>
                </a:cubicBezTo>
                <a:cubicBezTo>
                  <a:pt x="303" y="0"/>
                  <a:pt x="302" y="19"/>
                  <a:pt x="302" y="19"/>
                </a:cubicBezTo>
                <a:cubicBezTo>
                  <a:pt x="302" y="19"/>
                  <a:pt x="302" y="19"/>
                  <a:pt x="302" y="278"/>
                </a:cubicBezTo>
                <a:cubicBezTo>
                  <a:pt x="302" y="278"/>
                  <a:pt x="302" y="278"/>
                  <a:pt x="316" y="301"/>
                </a:cubicBezTo>
                <a:close/>
                <a:moveTo>
                  <a:pt x="330" y="41"/>
                </a:moveTo>
                <a:cubicBezTo>
                  <a:pt x="313" y="22"/>
                  <a:pt x="302" y="43"/>
                  <a:pt x="302" y="43"/>
                </a:cubicBezTo>
                <a:moveTo>
                  <a:pt x="330" y="265"/>
                </a:moveTo>
                <a:cubicBezTo>
                  <a:pt x="316" y="244"/>
                  <a:pt x="302" y="265"/>
                  <a:pt x="302" y="265"/>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sz="1800" kern="0">
              <a:solidFill>
                <a:srgbClr val="000000"/>
              </a:solidFill>
              <a:latin typeface="Segoe UI"/>
            </a:endParaRPr>
          </a:p>
        </p:txBody>
      </p:sp>
      <p:sp>
        <p:nvSpPr>
          <p:cNvPr id="3" name="TextBox 2">
            <a:extLst>
              <a:ext uri="{FF2B5EF4-FFF2-40B4-BE49-F238E27FC236}">
                <a16:creationId xmlns:a16="http://schemas.microsoft.com/office/drawing/2014/main" id="{AA543435-D20F-E92C-9E5A-61746697F721}"/>
              </a:ext>
              <a:ext uri="{C183D7F6-B498-43B3-948B-1728B52AA6E4}">
                <adec:decorative xmlns:adec="http://schemas.microsoft.com/office/drawing/2017/decorative" val="1"/>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5044750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1BA4-117A-1DF7-238F-09F9030DC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DCA48-3FDA-4946-D667-6DBA9C67DF07}"/>
              </a:ext>
            </a:extLst>
          </p:cNvPr>
          <p:cNvSpPr>
            <a:spLocks noGrp="1"/>
          </p:cNvSpPr>
          <p:nvPr>
            <p:ph type="title"/>
          </p:nvPr>
        </p:nvSpPr>
        <p:spPr>
          <a:xfrm>
            <a:off x="588963" y="457200"/>
            <a:ext cx="11017250" cy="1477328"/>
          </a:xfrm>
        </p:spPr>
        <p:txBody>
          <a:bodyPr/>
          <a:lstStyle/>
          <a:p>
            <a:r>
              <a:rPr lang="en-US">
                <a:ea typeface="+mj-ea"/>
                <a:cs typeface="+mj-cs"/>
              </a:rPr>
              <a:t>Reflect and Expand: Your AI Journey Continues!</a:t>
            </a:r>
            <a:br>
              <a:rPr lang="en-US">
                <a:ea typeface="+mj-ea"/>
                <a:cs typeface="+mj-cs"/>
              </a:rPr>
            </a:br>
            <a:br>
              <a:rPr lang="en-US">
                <a:ea typeface="+mj-ea"/>
                <a:cs typeface="+mj-cs"/>
              </a:rPr>
            </a:br>
            <a:endParaRPr lang="en-US">
              <a:ea typeface="+mj-ea"/>
              <a:cs typeface="+mj-cs"/>
            </a:endParaRPr>
          </a:p>
        </p:txBody>
      </p:sp>
      <p:sp>
        <p:nvSpPr>
          <p:cNvPr id="8" name="Rectangle: Rounded Corners 7">
            <a:extLst>
              <a:ext uri="{FF2B5EF4-FFF2-40B4-BE49-F238E27FC236}">
                <a16:creationId xmlns:a16="http://schemas.microsoft.com/office/drawing/2014/main" id="{8830C1ED-9852-6732-5AF2-EF0CFDE4C634}"/>
              </a:ext>
              <a:ext uri="{C183D7F6-B498-43B3-948B-1728B52AA6E4}">
                <adec:decorative xmlns:adec="http://schemas.microsoft.com/office/drawing/2017/decorative" val="1"/>
              </a:ext>
            </a:extLst>
          </p:cNvPr>
          <p:cNvSpPr>
            <a:spLocks/>
          </p:cNvSpPr>
          <p:nvPr/>
        </p:nvSpPr>
        <p:spPr>
          <a:xfrm>
            <a:off x="578791" y="2103208"/>
            <a:ext cx="11034991" cy="4189116"/>
          </a:xfrm>
          <a:prstGeom prst="roundRect">
            <a:avLst>
              <a:gd name="adj" fmla="val 6858"/>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US" sz="1600">
              <a:solidFill>
                <a:srgbClr val="FF5C39"/>
              </a:solidFill>
              <a:latin typeface="Segoe UI Semibold"/>
              <a:cs typeface="Segoe UI" panose="020B0502040204020203" pitchFamily="34" charset="0"/>
            </a:endParaRPr>
          </a:p>
        </p:txBody>
      </p:sp>
      <p:sp>
        <p:nvSpPr>
          <p:cNvPr id="9" name="TextBox 8">
            <a:extLst>
              <a:ext uri="{FF2B5EF4-FFF2-40B4-BE49-F238E27FC236}">
                <a16:creationId xmlns:a16="http://schemas.microsoft.com/office/drawing/2014/main" id="{2B87C61B-D347-42E6-5E86-CEA4C6782B0E}"/>
              </a:ext>
            </a:extLst>
          </p:cNvPr>
          <p:cNvSpPr txBox="1">
            <a:spLocks/>
          </p:cNvSpPr>
          <p:nvPr/>
        </p:nvSpPr>
        <p:spPr>
          <a:xfrm>
            <a:off x="588963" y="1213683"/>
            <a:ext cx="11017250" cy="553998"/>
          </a:xfrm>
          <a:prstGeom prst="rect">
            <a:avLst/>
          </a:prstGeom>
          <a:noFill/>
        </p:spPr>
        <p:txBody>
          <a:bodyPr wrap="square" lIns="0" tIns="0" rIns="0" bIns="0">
            <a:spAutoFit/>
          </a:bodyPr>
          <a:lstStyle/>
          <a:p>
            <a:pPr defTabSz="932742">
              <a:spcBef>
                <a:spcPct val="0"/>
              </a:spcBef>
            </a:pPr>
            <a:r>
              <a:rPr lang="en-US" sz="1800" dirty="0">
                <a:ln w="3175">
                  <a:noFill/>
                </a:ln>
                <a:gradFill flip="none" rotWithShape="1">
                  <a:gsLst>
                    <a:gs pos="0">
                      <a:schemeClr val="accent1"/>
                    </a:gs>
                    <a:gs pos="100000">
                      <a:schemeClr val="accent2"/>
                    </a:gs>
                  </a:gsLst>
                  <a:lin ang="10800000" scaled="1"/>
                  <a:tileRect/>
                </a:gradFill>
                <a:latin typeface="+mj-lt"/>
                <a:ea typeface="+mj-ea"/>
                <a:cs typeface="+mj-cs"/>
              </a:rPr>
              <a:t>Congratulations on completing the GSCO X Microsoft Explore AI Patch Program! Let’s take a moment to reflect on what you’ve learned and think about how you can continue to explore generative AI</a:t>
            </a:r>
          </a:p>
        </p:txBody>
      </p:sp>
      <p:grpSp>
        <p:nvGrpSpPr>
          <p:cNvPr id="10" name="Group 9">
            <a:extLst>
              <a:ext uri="{FF2B5EF4-FFF2-40B4-BE49-F238E27FC236}">
                <a16:creationId xmlns:a16="http://schemas.microsoft.com/office/drawing/2014/main" id="{D068017B-DE74-2463-AD35-9C5FF017E20D}"/>
              </a:ext>
              <a:ext uri="{C183D7F6-B498-43B3-948B-1728B52AA6E4}">
                <adec:decorative xmlns:adec="http://schemas.microsoft.com/office/drawing/2017/decorative" val="1"/>
              </a:ext>
            </a:extLst>
          </p:cNvPr>
          <p:cNvGrpSpPr/>
          <p:nvPr/>
        </p:nvGrpSpPr>
        <p:grpSpPr>
          <a:xfrm flipV="1">
            <a:off x="69848" y="0"/>
            <a:ext cx="12052304" cy="6731000"/>
            <a:chOff x="348657" y="359350"/>
            <a:chExt cx="11843346" cy="6498649"/>
          </a:xfrm>
        </p:grpSpPr>
        <p:sp>
          <p:nvSpPr>
            <p:cNvPr id="11" name="Arrow: U-Turn 10">
              <a:extLst>
                <a:ext uri="{FF2B5EF4-FFF2-40B4-BE49-F238E27FC236}">
                  <a16:creationId xmlns:a16="http://schemas.microsoft.com/office/drawing/2014/main" id="{7F1B64E8-FE31-B6DF-35B2-9C9A9139A095}"/>
                </a:ext>
                <a:ext uri="{C183D7F6-B498-43B3-948B-1728B52AA6E4}">
                  <adec:decorative xmlns:adec="http://schemas.microsoft.com/office/drawing/2017/decorative" val="1"/>
                </a:ext>
              </a:extLst>
            </p:cNvPr>
            <p:cNvSpPr/>
            <p:nvPr/>
          </p:nvSpPr>
          <p:spPr bwMode="auto">
            <a:xfrm rot="16200000" flipH="1">
              <a:off x="3066725" y="-2358718"/>
              <a:ext cx="6407210" cy="11843346"/>
            </a:xfrm>
            <a:prstGeom prst="uturnArrow">
              <a:avLst>
                <a:gd name="adj1" fmla="val 0"/>
                <a:gd name="adj2" fmla="val 0"/>
                <a:gd name="adj3" fmla="val 0"/>
                <a:gd name="adj4" fmla="val 4413"/>
                <a:gd name="adj5" fmla="val 58559"/>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normalizeH="0" baseline="0" noProof="0">
                <a:ln>
                  <a:noFill/>
                </a:ln>
                <a:solidFill>
                  <a:srgbClr val="000000"/>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E0DB33E7-7941-1F3E-2061-19B4CA1529F1}"/>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t="63444"/>
            <a:stretch/>
          </p:blipFill>
          <p:spPr>
            <a:xfrm>
              <a:off x="7010401" y="5821680"/>
              <a:ext cx="5181600" cy="1036319"/>
            </a:xfrm>
            <a:prstGeom prst="rect">
              <a:avLst/>
            </a:prstGeom>
          </p:spPr>
        </p:pic>
      </p:grpSp>
      <p:sp>
        <p:nvSpPr>
          <p:cNvPr id="13" name="Rounded Rectangle 3_1">
            <a:extLst>
              <a:ext uri="{FF2B5EF4-FFF2-40B4-BE49-F238E27FC236}">
                <a16:creationId xmlns:a16="http://schemas.microsoft.com/office/drawing/2014/main" id="{B8A563F9-77F3-AF03-853D-848BBA2C67D9}"/>
              </a:ext>
              <a:ext uri="{C183D7F6-B498-43B3-948B-1728B52AA6E4}">
                <adec:decorative xmlns:adec="http://schemas.microsoft.com/office/drawing/2017/decorative" val="1"/>
              </a:ext>
            </a:extLst>
          </p:cNvPr>
          <p:cNvSpPr>
            <a:spLocks/>
          </p:cNvSpPr>
          <p:nvPr/>
        </p:nvSpPr>
        <p:spPr>
          <a:xfrm>
            <a:off x="762572" y="2286418"/>
            <a:ext cx="5242273" cy="3822695"/>
          </a:xfrm>
          <a:prstGeom prst="roundRect">
            <a:avLst>
              <a:gd name="adj" fmla="val 3816"/>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defTabSz="951121">
              <a:spcAft>
                <a:spcPts val="600"/>
              </a:spcAft>
              <a:buSzPct val="90000"/>
            </a:pPr>
            <a:endParaRPr lang="en-IN" sz="1600">
              <a:solidFill>
                <a:srgbClr val="FF5C39"/>
              </a:solidFill>
              <a:latin typeface="Segoe UI Semibold"/>
              <a:cs typeface="Segoe UI" panose="020B0502040204020203" pitchFamily="34" charset="0"/>
            </a:endParaRPr>
          </a:p>
        </p:txBody>
      </p:sp>
      <p:sp>
        <p:nvSpPr>
          <p:cNvPr id="15" name="Rectangle: Rounded Corners 14">
            <a:extLst>
              <a:ext uri="{FF2B5EF4-FFF2-40B4-BE49-F238E27FC236}">
                <a16:creationId xmlns:a16="http://schemas.microsoft.com/office/drawing/2014/main" id="{39E00979-C838-4EA9-A557-C658D1E0B630}"/>
              </a:ext>
              <a:ext uri="{C183D7F6-B498-43B3-948B-1728B52AA6E4}">
                <adec:decorative xmlns:adec="http://schemas.microsoft.com/office/drawing/2017/decorative" val="0"/>
              </a:ext>
            </a:extLst>
          </p:cNvPr>
          <p:cNvSpPr>
            <a:spLocks/>
          </p:cNvSpPr>
          <p:nvPr/>
        </p:nvSpPr>
        <p:spPr bwMode="auto">
          <a:xfrm>
            <a:off x="951238" y="2470084"/>
            <a:ext cx="4558022" cy="464190"/>
          </a:xfrm>
          <a:prstGeom prst="roundRect">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800">
                <a:solidFill>
                  <a:schemeClr val="accent2"/>
                </a:solidFill>
                <a:effectLst/>
                <a:latin typeface="+mj-lt"/>
                <a:ea typeface="+mj-ea"/>
                <a:cs typeface="+mj-cs"/>
              </a:rPr>
              <a:t>Reflection </a:t>
            </a:r>
          </a:p>
        </p:txBody>
      </p:sp>
      <p:sp>
        <p:nvSpPr>
          <p:cNvPr id="14" name="TextBox 13">
            <a:extLst>
              <a:ext uri="{FF2B5EF4-FFF2-40B4-BE49-F238E27FC236}">
                <a16:creationId xmlns:a16="http://schemas.microsoft.com/office/drawing/2014/main" id="{062EA9C6-56D3-5BBB-2DAF-118BCEFED33E}"/>
              </a:ext>
            </a:extLst>
          </p:cNvPr>
          <p:cNvSpPr txBox="1">
            <a:spLocks/>
          </p:cNvSpPr>
          <p:nvPr/>
        </p:nvSpPr>
        <p:spPr>
          <a:xfrm>
            <a:off x="951238" y="3073612"/>
            <a:ext cx="4838676" cy="2351926"/>
          </a:xfrm>
          <a:prstGeom prst="rect">
            <a:avLst/>
          </a:prstGeom>
          <a:noFill/>
        </p:spPr>
        <p:txBody>
          <a:bodyPr wrap="square" lIns="0" tIns="0" rIns="0" bIns="0">
            <a:spAutoFit/>
          </a:bodyPr>
          <a:lstStyle/>
          <a:p>
            <a:pPr>
              <a:spcAft>
                <a:spcPts val="800"/>
              </a:spcAft>
            </a:pPr>
            <a:r>
              <a:rPr lang="en-US" sz="1600">
                <a:effectLst/>
                <a:ea typeface="+mj-ea"/>
                <a:cs typeface="+mj-cs"/>
              </a:rPr>
              <a:t>Take a moment to think about your journey through this course:</a:t>
            </a:r>
          </a:p>
          <a:p>
            <a:pPr marL="312738" indent="-220663">
              <a:spcAft>
                <a:spcPts val="1800"/>
              </a:spcAft>
              <a:buClr>
                <a:schemeClr val="tx1"/>
              </a:buClr>
              <a:buFont typeface="Arial" panose="020B0604020202020204" pitchFamily="34" charset="0"/>
              <a:buChar char="•"/>
            </a:pPr>
            <a:r>
              <a:rPr lang="en-US" sz="1600">
                <a:solidFill>
                  <a:schemeClr val="accent2"/>
                </a:solidFill>
                <a:effectLst/>
                <a:latin typeface="+mj-lt"/>
                <a:ea typeface="+mj-ea"/>
                <a:cs typeface="+mj-cs"/>
              </a:rPr>
              <a:t>Favorite Part: </a:t>
            </a:r>
            <a:r>
              <a:rPr lang="en-US" sz="1600">
                <a:effectLst/>
              </a:rPr>
              <a:t>What was your favorite part of the course? Was it brainstorming ideas, creating images, or something else?</a:t>
            </a:r>
          </a:p>
          <a:p>
            <a:pPr marL="312738" indent="-220663">
              <a:spcAft>
                <a:spcPts val="1500"/>
              </a:spcAft>
              <a:buClr>
                <a:schemeClr val="tx1"/>
              </a:buClr>
              <a:buFont typeface="Arial" panose="020B0604020202020204" pitchFamily="34" charset="0"/>
              <a:buChar char="•"/>
            </a:pPr>
            <a:r>
              <a:rPr lang="en-US" sz="1600">
                <a:solidFill>
                  <a:schemeClr val="accent2"/>
                </a:solidFill>
                <a:latin typeface="+mj-lt"/>
                <a:ea typeface="+mj-ea"/>
                <a:cs typeface="+mj-cs"/>
              </a:rPr>
              <a:t>What You Learned: </a:t>
            </a:r>
            <a:r>
              <a:rPr lang="en-US" sz="1600">
                <a:effectLst/>
              </a:rPr>
              <a:t>What new skills or knowledge did you gain? How do you feel about using AI now compared to when you started?</a:t>
            </a:r>
          </a:p>
        </p:txBody>
      </p:sp>
      <p:grpSp>
        <p:nvGrpSpPr>
          <p:cNvPr id="16" name="Group 15">
            <a:extLst>
              <a:ext uri="{FF2B5EF4-FFF2-40B4-BE49-F238E27FC236}">
                <a16:creationId xmlns:a16="http://schemas.microsoft.com/office/drawing/2014/main" id="{2E7F7C1A-61B6-DF58-AB49-F3AE83014F0D}"/>
              </a:ext>
              <a:ext uri="{C183D7F6-B498-43B3-948B-1728B52AA6E4}">
                <adec:decorative xmlns:adec="http://schemas.microsoft.com/office/drawing/2017/decorative" val="1"/>
              </a:ext>
            </a:extLst>
          </p:cNvPr>
          <p:cNvGrpSpPr>
            <a:grpSpLocks/>
          </p:cNvGrpSpPr>
          <p:nvPr/>
        </p:nvGrpSpPr>
        <p:grpSpPr>
          <a:xfrm>
            <a:off x="5268569" y="2427378"/>
            <a:ext cx="553396" cy="549602"/>
            <a:chOff x="547424" y="4293480"/>
            <a:chExt cx="640026" cy="657416"/>
          </a:xfrm>
        </p:grpSpPr>
        <p:grpSp>
          <p:nvGrpSpPr>
            <p:cNvPr id="17" name="Group 16">
              <a:extLst>
                <a:ext uri="{FF2B5EF4-FFF2-40B4-BE49-F238E27FC236}">
                  <a16:creationId xmlns:a16="http://schemas.microsoft.com/office/drawing/2014/main" id="{B03ADAFF-8F8A-0EB6-D8B6-F04DAF2517C2}"/>
                </a:ext>
              </a:extLst>
            </p:cNvPr>
            <p:cNvGrpSpPr/>
            <p:nvPr/>
          </p:nvGrpSpPr>
          <p:grpSpPr>
            <a:xfrm>
              <a:off x="547424" y="4293480"/>
              <a:ext cx="640026" cy="657416"/>
              <a:chOff x="987658" y="5065483"/>
              <a:chExt cx="1169054" cy="1200820"/>
            </a:xfrm>
          </p:grpSpPr>
          <p:grpSp>
            <p:nvGrpSpPr>
              <p:cNvPr id="19" name="Group 18">
                <a:extLst>
                  <a:ext uri="{FF2B5EF4-FFF2-40B4-BE49-F238E27FC236}">
                    <a16:creationId xmlns:a16="http://schemas.microsoft.com/office/drawing/2014/main" id="{49F2BB61-B35E-1972-60B4-A2438DDFEC32}"/>
                  </a:ext>
                </a:extLst>
              </p:cNvPr>
              <p:cNvGrpSpPr/>
              <p:nvPr/>
            </p:nvGrpSpPr>
            <p:grpSpPr>
              <a:xfrm>
                <a:off x="987658" y="5065483"/>
                <a:ext cx="1169054" cy="1200820"/>
                <a:chOff x="6349393" y="1711575"/>
                <a:chExt cx="5590022" cy="5674618"/>
              </a:xfrm>
            </p:grpSpPr>
            <p:sp>
              <p:nvSpPr>
                <p:cNvPr id="22" name="Rounded Rectangle 3_1">
                  <a:extLst>
                    <a:ext uri="{FF2B5EF4-FFF2-40B4-BE49-F238E27FC236}">
                      <a16:creationId xmlns:a16="http://schemas.microsoft.com/office/drawing/2014/main" id="{D17A151D-C471-9388-4E2D-F799CA8FE2B8}"/>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sp>
              <p:nvSpPr>
                <p:cNvPr id="23" name="Rounded Rectangle 3_1">
                  <a:extLst>
                    <a:ext uri="{FF2B5EF4-FFF2-40B4-BE49-F238E27FC236}">
                      <a16:creationId xmlns:a16="http://schemas.microsoft.com/office/drawing/2014/main" id="{645B058E-775B-1B8A-36F4-2EFF263D2666}"/>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grpSp>
          <p:sp>
            <p:nvSpPr>
              <p:cNvPr id="20" name="Rounded Rectangle 3_1">
                <a:extLst>
                  <a:ext uri="{FF2B5EF4-FFF2-40B4-BE49-F238E27FC236}">
                    <a16:creationId xmlns:a16="http://schemas.microsoft.com/office/drawing/2014/main" id="{BC9C278D-4FE0-CA27-5AAF-82286D98DF37}"/>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sp>
            <p:nvSpPr>
              <p:cNvPr id="21" name="Rounded Rectangle 24_1">
                <a:extLst>
                  <a:ext uri="{FF2B5EF4-FFF2-40B4-BE49-F238E27FC236}">
                    <a16:creationId xmlns:a16="http://schemas.microsoft.com/office/drawing/2014/main" id="{35A1DD58-8A17-3F6F-0422-3E01B08FDEBF}"/>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8" name="Oval 17">
              <a:extLst>
                <a:ext uri="{FF2B5EF4-FFF2-40B4-BE49-F238E27FC236}">
                  <a16:creationId xmlns:a16="http://schemas.microsoft.com/office/drawing/2014/main" id="{3F9D5DE7-175D-FB48-71D8-DF626C292A14}"/>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25" name="Rounded Rectangle 3_1_1">
            <a:extLst>
              <a:ext uri="{FF2B5EF4-FFF2-40B4-BE49-F238E27FC236}">
                <a16:creationId xmlns:a16="http://schemas.microsoft.com/office/drawing/2014/main" id="{CE8ECB93-B875-B2B1-04C8-B50F5B5B5398}"/>
              </a:ext>
              <a:ext uri="{C183D7F6-B498-43B3-948B-1728B52AA6E4}">
                <adec:decorative xmlns:adec="http://schemas.microsoft.com/office/drawing/2017/decorative" val="1"/>
              </a:ext>
            </a:extLst>
          </p:cNvPr>
          <p:cNvSpPr>
            <a:spLocks/>
          </p:cNvSpPr>
          <p:nvPr/>
        </p:nvSpPr>
        <p:spPr>
          <a:xfrm>
            <a:off x="6187727" y="2286417"/>
            <a:ext cx="5242273" cy="3822696"/>
          </a:xfrm>
          <a:prstGeom prst="roundRect">
            <a:avLst>
              <a:gd name="adj" fmla="val 3816"/>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defTabSz="951121">
              <a:spcAft>
                <a:spcPts val="600"/>
              </a:spcAft>
              <a:buSzPct val="90000"/>
            </a:pPr>
            <a:endParaRPr lang="en-IN" sz="1600">
              <a:solidFill>
                <a:srgbClr val="FF5C39"/>
              </a:solidFill>
              <a:latin typeface="Segoe UI Semibold"/>
              <a:cs typeface="Segoe UI" panose="020B0502040204020203" pitchFamily="34" charset="0"/>
            </a:endParaRPr>
          </a:p>
        </p:txBody>
      </p:sp>
      <p:sp>
        <p:nvSpPr>
          <p:cNvPr id="27" name="Rectangle: Rounded Corners 26">
            <a:extLst>
              <a:ext uri="{FF2B5EF4-FFF2-40B4-BE49-F238E27FC236}">
                <a16:creationId xmlns:a16="http://schemas.microsoft.com/office/drawing/2014/main" id="{1BD2CFEC-3C86-CE58-BEE8-5594DE96F263}"/>
              </a:ext>
              <a:ext uri="{C183D7F6-B498-43B3-948B-1728B52AA6E4}">
                <adec:decorative xmlns:adec="http://schemas.microsoft.com/office/drawing/2017/decorative" val="0"/>
              </a:ext>
            </a:extLst>
          </p:cNvPr>
          <p:cNvSpPr>
            <a:spLocks/>
          </p:cNvSpPr>
          <p:nvPr/>
        </p:nvSpPr>
        <p:spPr bwMode="auto">
          <a:xfrm>
            <a:off x="6370607" y="2470084"/>
            <a:ext cx="4640293" cy="464190"/>
          </a:xfrm>
          <a:prstGeom prst="roundRect">
            <a:avLst/>
          </a:prstGeom>
          <a:solidFill>
            <a:schemeClr val="accent1">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800">
                <a:solidFill>
                  <a:schemeClr val="accent1"/>
                </a:solidFill>
                <a:effectLst/>
                <a:latin typeface="+mj-lt"/>
                <a:ea typeface="+mj-ea"/>
                <a:cs typeface="+mj-cs"/>
              </a:rPr>
              <a:t>Keep Exploring!</a:t>
            </a:r>
          </a:p>
        </p:txBody>
      </p:sp>
      <p:sp>
        <p:nvSpPr>
          <p:cNvPr id="26" name="TextBox 25">
            <a:extLst>
              <a:ext uri="{FF2B5EF4-FFF2-40B4-BE49-F238E27FC236}">
                <a16:creationId xmlns:a16="http://schemas.microsoft.com/office/drawing/2014/main" id="{7546B5FE-65BB-080B-C312-02379E16D2A4}"/>
              </a:ext>
            </a:extLst>
          </p:cNvPr>
          <p:cNvSpPr txBox="1">
            <a:spLocks/>
          </p:cNvSpPr>
          <p:nvPr/>
        </p:nvSpPr>
        <p:spPr>
          <a:xfrm>
            <a:off x="6372225" y="3073612"/>
            <a:ext cx="4819731" cy="2290371"/>
          </a:xfrm>
          <a:prstGeom prst="rect">
            <a:avLst/>
          </a:prstGeom>
          <a:noFill/>
        </p:spPr>
        <p:txBody>
          <a:bodyPr wrap="square" lIns="0" tIns="0" rIns="0" bIns="0">
            <a:spAutoFit/>
          </a:bodyPr>
          <a:lstStyle/>
          <a:p>
            <a:pPr>
              <a:spcAft>
                <a:spcPts val="800"/>
              </a:spcAft>
            </a:pPr>
            <a:r>
              <a:rPr lang="en-US" sz="1600">
                <a:ea typeface="+mj-ea"/>
                <a:cs typeface="+mj-cs"/>
              </a:rPr>
              <a:t>Your journey with generative AI doesn’t have to end here. Here are some ways to keep exploring:</a:t>
            </a:r>
          </a:p>
          <a:p>
            <a:pPr marL="312738" indent="-220663">
              <a:spcAft>
                <a:spcPts val="1800"/>
              </a:spcAft>
              <a:buClr>
                <a:schemeClr val="tx1"/>
              </a:buClr>
              <a:buFont typeface="Arial" panose="020B0604020202020204" pitchFamily="34" charset="0"/>
              <a:buChar char="•"/>
            </a:pPr>
            <a:r>
              <a:rPr lang="en-US" sz="1600">
                <a:solidFill>
                  <a:schemeClr val="accent1"/>
                </a:solidFill>
                <a:latin typeface="+mj-lt"/>
                <a:ea typeface="+mj-ea"/>
                <a:cs typeface="+mj-cs"/>
              </a:rPr>
              <a:t>Explore More: </a:t>
            </a:r>
            <a:r>
              <a:rPr lang="en-US" sz="1600"/>
              <a:t>Use Copilot to expand on your current ideas or start new projects. Try creating a new destination or designing a themed event</a:t>
            </a:r>
          </a:p>
          <a:p>
            <a:pPr marL="312738" indent="-220663">
              <a:spcAft>
                <a:spcPts val="1500"/>
              </a:spcAft>
              <a:buClr>
                <a:schemeClr val="tx1"/>
              </a:buClr>
              <a:buFont typeface="Arial" panose="020B0604020202020204" pitchFamily="34" charset="0"/>
              <a:buChar char="•"/>
            </a:pPr>
            <a:r>
              <a:rPr lang="en-US" sz="1600">
                <a:solidFill>
                  <a:schemeClr val="accent1"/>
                </a:solidFill>
                <a:latin typeface="+mj-lt"/>
                <a:ea typeface="+mj-ea"/>
                <a:cs typeface="+mj-cs"/>
              </a:rPr>
              <a:t>Additional Challenges: </a:t>
            </a:r>
            <a:r>
              <a:rPr lang="en-US" sz="1600"/>
              <a:t>Challenge yourself with fun tasks, like creating a futuristic city or designing a magical forest</a:t>
            </a:r>
          </a:p>
        </p:txBody>
      </p:sp>
      <p:grpSp>
        <p:nvGrpSpPr>
          <p:cNvPr id="28" name="Group 27">
            <a:extLst>
              <a:ext uri="{FF2B5EF4-FFF2-40B4-BE49-F238E27FC236}">
                <a16:creationId xmlns:a16="http://schemas.microsoft.com/office/drawing/2014/main" id="{1370E88E-6135-D60A-7687-55411DFD0F03}"/>
              </a:ext>
              <a:ext uri="{C183D7F6-B498-43B3-948B-1728B52AA6E4}">
                <adec:decorative xmlns:adec="http://schemas.microsoft.com/office/drawing/2017/decorative" val="1"/>
              </a:ext>
            </a:extLst>
          </p:cNvPr>
          <p:cNvGrpSpPr>
            <a:grpSpLocks/>
          </p:cNvGrpSpPr>
          <p:nvPr/>
        </p:nvGrpSpPr>
        <p:grpSpPr>
          <a:xfrm>
            <a:off x="10693724" y="2427378"/>
            <a:ext cx="553396" cy="549602"/>
            <a:chOff x="547424" y="4293480"/>
            <a:chExt cx="640026" cy="657416"/>
          </a:xfrm>
        </p:grpSpPr>
        <p:grpSp>
          <p:nvGrpSpPr>
            <p:cNvPr id="29" name="Group 28">
              <a:extLst>
                <a:ext uri="{FF2B5EF4-FFF2-40B4-BE49-F238E27FC236}">
                  <a16:creationId xmlns:a16="http://schemas.microsoft.com/office/drawing/2014/main" id="{8E7F07B4-CCF0-0390-6E47-FB397177665B}"/>
                </a:ext>
              </a:extLst>
            </p:cNvPr>
            <p:cNvGrpSpPr/>
            <p:nvPr/>
          </p:nvGrpSpPr>
          <p:grpSpPr>
            <a:xfrm>
              <a:off x="547424" y="4293480"/>
              <a:ext cx="640026" cy="657416"/>
              <a:chOff x="987658" y="5065483"/>
              <a:chExt cx="1169054" cy="1200820"/>
            </a:xfrm>
          </p:grpSpPr>
          <p:grpSp>
            <p:nvGrpSpPr>
              <p:cNvPr id="31" name="Group 30">
                <a:extLst>
                  <a:ext uri="{FF2B5EF4-FFF2-40B4-BE49-F238E27FC236}">
                    <a16:creationId xmlns:a16="http://schemas.microsoft.com/office/drawing/2014/main" id="{D103EF10-DE45-34AC-9B89-E1309398578E}"/>
                  </a:ext>
                </a:extLst>
              </p:cNvPr>
              <p:cNvGrpSpPr/>
              <p:nvPr/>
            </p:nvGrpSpPr>
            <p:grpSpPr>
              <a:xfrm>
                <a:off x="987658" y="5065483"/>
                <a:ext cx="1169054" cy="1200820"/>
                <a:chOff x="6349393" y="1711575"/>
                <a:chExt cx="5590022" cy="5674618"/>
              </a:xfrm>
            </p:grpSpPr>
            <p:sp>
              <p:nvSpPr>
                <p:cNvPr id="34" name="Rounded Rectangle 3_1">
                  <a:extLst>
                    <a:ext uri="{FF2B5EF4-FFF2-40B4-BE49-F238E27FC236}">
                      <a16:creationId xmlns:a16="http://schemas.microsoft.com/office/drawing/2014/main" id="{BF3213BA-2C52-8FA6-5379-8975B3266526}"/>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sp>
              <p:nvSpPr>
                <p:cNvPr id="35" name="Rounded Rectangle 3_1">
                  <a:extLst>
                    <a:ext uri="{FF2B5EF4-FFF2-40B4-BE49-F238E27FC236}">
                      <a16:creationId xmlns:a16="http://schemas.microsoft.com/office/drawing/2014/main" id="{9E4B2A41-6CDC-2049-DE88-D5DECE2E6B92}"/>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grpSp>
          <p:sp>
            <p:nvSpPr>
              <p:cNvPr id="32" name="Rounded Rectangle 3_1">
                <a:extLst>
                  <a:ext uri="{FF2B5EF4-FFF2-40B4-BE49-F238E27FC236}">
                    <a16:creationId xmlns:a16="http://schemas.microsoft.com/office/drawing/2014/main" id="{8441DCCB-6104-BF31-3683-F48B953B9DD2}"/>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normalizeH="0" baseline="0" noProof="0">
                  <a:ln>
                    <a:noFill/>
                  </a:ln>
                  <a:solidFill>
                    <a:srgbClr val="FFFFFF"/>
                  </a:solidFill>
                  <a:effectLst/>
                  <a:uLnTx/>
                  <a:uFillTx/>
                  <a:latin typeface="Segoe UI"/>
                  <a:ea typeface="+mn-ea"/>
                  <a:cs typeface="+mn-cs"/>
                </a:endParaRPr>
              </a:p>
            </p:txBody>
          </p:sp>
          <p:sp>
            <p:nvSpPr>
              <p:cNvPr id="33" name="Rounded Rectangle 24_1">
                <a:extLst>
                  <a:ext uri="{FF2B5EF4-FFF2-40B4-BE49-F238E27FC236}">
                    <a16:creationId xmlns:a16="http://schemas.microsoft.com/office/drawing/2014/main" id="{CF6098EB-36E4-E7C9-6D75-D09A01D07F76}"/>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0" name="Oval 29">
              <a:extLst>
                <a:ext uri="{FF2B5EF4-FFF2-40B4-BE49-F238E27FC236}">
                  <a16:creationId xmlns:a16="http://schemas.microsoft.com/office/drawing/2014/main" id="{EEEDF96A-542D-50BA-B131-89E4DEB94C73}"/>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0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43" name="magnify">
            <a:extLst>
              <a:ext uri="{FF2B5EF4-FFF2-40B4-BE49-F238E27FC236}">
                <a16:creationId xmlns:a16="http://schemas.microsoft.com/office/drawing/2014/main" id="{58BB673A-6162-0DEF-B410-D937C89E3874}"/>
              </a:ext>
              <a:ext uri="{C183D7F6-B498-43B3-948B-1728B52AA6E4}">
                <adec:decorative xmlns:adec="http://schemas.microsoft.com/office/drawing/2017/decorative" val="1"/>
              </a:ext>
            </a:extLst>
          </p:cNvPr>
          <p:cNvSpPr>
            <a:spLocks noChangeAspect="1" noEditPoints="1"/>
          </p:cNvSpPr>
          <p:nvPr/>
        </p:nvSpPr>
        <p:spPr bwMode="auto">
          <a:xfrm flipH="1">
            <a:off x="10845682" y="2579823"/>
            <a:ext cx="249480" cy="244712"/>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sz="1800" kern="0">
              <a:solidFill>
                <a:srgbClr val="000000"/>
              </a:solidFill>
              <a:latin typeface="Segoe UI"/>
            </a:endParaRPr>
          </a:p>
        </p:txBody>
      </p:sp>
      <p:sp>
        <p:nvSpPr>
          <p:cNvPr id="44" name="brain_3">
            <a:extLst>
              <a:ext uri="{FF2B5EF4-FFF2-40B4-BE49-F238E27FC236}">
                <a16:creationId xmlns:a16="http://schemas.microsoft.com/office/drawing/2014/main" id="{7DBBFBD0-5BBD-6217-B601-E858E022446A}"/>
              </a:ext>
              <a:ext uri="{C183D7F6-B498-43B3-948B-1728B52AA6E4}">
                <adec:decorative xmlns:adec="http://schemas.microsoft.com/office/drawing/2017/decorative" val="1"/>
              </a:ext>
            </a:extLst>
          </p:cNvPr>
          <p:cNvSpPr>
            <a:spLocks noChangeAspect="1" noEditPoints="1"/>
          </p:cNvSpPr>
          <p:nvPr/>
        </p:nvSpPr>
        <p:spPr bwMode="auto">
          <a:xfrm>
            <a:off x="5424497" y="2572319"/>
            <a:ext cx="241540" cy="259720"/>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sz="1800" kern="0">
              <a:solidFill>
                <a:srgbClr val="000000"/>
              </a:solidFill>
              <a:latin typeface="Segoe UI"/>
            </a:endParaRPr>
          </a:p>
        </p:txBody>
      </p:sp>
      <p:sp>
        <p:nvSpPr>
          <p:cNvPr id="3" name="TextBox 2">
            <a:extLst>
              <a:ext uri="{FF2B5EF4-FFF2-40B4-BE49-F238E27FC236}">
                <a16:creationId xmlns:a16="http://schemas.microsoft.com/office/drawing/2014/main" id="{ED07E7E4-922B-8F7B-A7AA-D8A5F5C19AFE}"/>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19264865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BF48-45B5-26ED-3255-4B9CBB4608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0B5AC7-839D-84CE-1D69-762A7E67A8A7}"/>
              </a:ext>
            </a:extLst>
          </p:cNvPr>
          <p:cNvSpPr>
            <a:spLocks noGrp="1"/>
          </p:cNvSpPr>
          <p:nvPr>
            <p:ph type="title"/>
          </p:nvPr>
        </p:nvSpPr>
        <p:spPr>
          <a:xfrm>
            <a:off x="588263" y="457200"/>
            <a:ext cx="11018520" cy="492443"/>
          </a:xfrm>
        </p:spPr>
        <p:txBody>
          <a:bodyPr/>
          <a:lstStyle/>
          <a:p>
            <a:r>
              <a:rPr lang="en-US" dirty="0"/>
              <a:t>Gaining your Patch &amp; Survey</a:t>
            </a:r>
          </a:p>
        </p:txBody>
      </p:sp>
      <p:pic>
        <p:nvPicPr>
          <p:cNvPr id="8" name="Picture 7">
            <a:extLst>
              <a:ext uri="{FF2B5EF4-FFF2-40B4-BE49-F238E27FC236}">
                <a16:creationId xmlns:a16="http://schemas.microsoft.com/office/drawing/2014/main" id="{DEAC3074-84CC-2F43-6C60-57BAFCA53F5D}"/>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8E6DF"/>
              </a:clrFrom>
              <a:clrTo>
                <a:srgbClr val="E8E6DF">
                  <a:alpha val="0"/>
                </a:srgbClr>
              </a:clrTo>
            </a:clrChange>
          </a:blip>
          <a:srcRect t="73212"/>
          <a:stretch/>
        </p:blipFill>
        <p:spPr>
          <a:xfrm flipV="1">
            <a:off x="3962400" y="0"/>
            <a:ext cx="8229600" cy="1227598"/>
          </a:xfrm>
          <a:prstGeom prst="rect">
            <a:avLst/>
          </a:prstGeom>
        </p:spPr>
      </p:pic>
      <p:sp>
        <p:nvSpPr>
          <p:cNvPr id="9" name="Arrow: U-Turn 8">
            <a:extLst>
              <a:ext uri="{FF2B5EF4-FFF2-40B4-BE49-F238E27FC236}">
                <a16:creationId xmlns:a16="http://schemas.microsoft.com/office/drawing/2014/main" id="{D3E2AECF-7FF3-CE07-8DCF-F67F8A00ADA9}"/>
              </a:ext>
              <a:ext uri="{C183D7F6-B498-43B3-948B-1728B52AA6E4}">
                <adec:decorative xmlns:adec="http://schemas.microsoft.com/office/drawing/2017/decorative" val="1"/>
              </a:ext>
            </a:extLst>
          </p:cNvPr>
          <p:cNvSpPr/>
          <p:nvPr/>
        </p:nvSpPr>
        <p:spPr bwMode="auto">
          <a:xfrm rot="5400000" flipH="1" flipV="1">
            <a:off x="2865086" y="-2580427"/>
            <a:ext cx="6604158" cy="12049669"/>
          </a:xfrm>
          <a:prstGeom prst="uturnArrow">
            <a:avLst>
              <a:gd name="adj1" fmla="val 0"/>
              <a:gd name="adj2" fmla="val 0"/>
              <a:gd name="adj3" fmla="val 0"/>
              <a:gd name="adj4" fmla="val 2700"/>
              <a:gd name="adj5" fmla="val 58559"/>
            </a:avLst>
          </a:prstGeom>
          <a:ln w="571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Rounded Rectangle 24_1">
            <a:extLst>
              <a:ext uri="{FF2B5EF4-FFF2-40B4-BE49-F238E27FC236}">
                <a16:creationId xmlns:a16="http://schemas.microsoft.com/office/drawing/2014/main" id="{66238497-BB2B-DB6B-625A-55C3BD5AEFBC}"/>
              </a:ext>
              <a:ext uri="{C183D7F6-B498-43B3-948B-1728B52AA6E4}">
                <adec:decorative xmlns:adec="http://schemas.microsoft.com/office/drawing/2017/decorative" val="1"/>
              </a:ext>
            </a:extLst>
          </p:cNvPr>
          <p:cNvSpPr>
            <a:spLocks/>
          </p:cNvSpPr>
          <p:nvPr/>
        </p:nvSpPr>
        <p:spPr bwMode="auto">
          <a:xfrm>
            <a:off x="588263" y="1613865"/>
            <a:ext cx="11018520" cy="4655173"/>
          </a:xfrm>
          <a:prstGeom prst="roundRect">
            <a:avLst>
              <a:gd name="adj" fmla="val 4001"/>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defTabSz="914400">
              <a:spcBef>
                <a:spcPts val="600"/>
              </a:spcBef>
              <a:spcAft>
                <a:spcPts val="200"/>
              </a:spcAft>
            </a:pPr>
            <a:endParaRPr lang="en-IN" sz="1400" b="1">
              <a:solidFill>
                <a:srgbClr val="0078D4"/>
              </a:solidFill>
              <a:latin typeface="Segoe UI Semibold"/>
            </a:endParaRPr>
          </a:p>
        </p:txBody>
      </p:sp>
      <p:sp>
        <p:nvSpPr>
          <p:cNvPr id="19" name="Rounded Rectangle 24_1">
            <a:extLst>
              <a:ext uri="{FF2B5EF4-FFF2-40B4-BE49-F238E27FC236}">
                <a16:creationId xmlns:a16="http://schemas.microsoft.com/office/drawing/2014/main" id="{84104B9A-16EC-5A54-4BCE-B12BDA25BCA4}"/>
              </a:ext>
              <a:ext uri="{C183D7F6-B498-43B3-948B-1728B52AA6E4}">
                <adec:decorative xmlns:adec="http://schemas.microsoft.com/office/drawing/2017/decorative" val="1"/>
              </a:ext>
            </a:extLst>
          </p:cNvPr>
          <p:cNvSpPr>
            <a:spLocks/>
          </p:cNvSpPr>
          <p:nvPr/>
        </p:nvSpPr>
        <p:spPr bwMode="auto">
          <a:xfrm>
            <a:off x="744410" y="1769313"/>
            <a:ext cx="10706354" cy="4344277"/>
          </a:xfrm>
          <a:prstGeom prst="roundRect">
            <a:avLst>
              <a:gd name="adj" fmla="val 4080"/>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l" defTabSz="951121" rtl="0" eaLnBrk="1" fontAlgn="auto" latinLnBrk="0" hangingPunct="1">
              <a:lnSpc>
                <a:spcPct val="100000"/>
              </a:lnSpc>
              <a:spcBef>
                <a:spcPts val="0"/>
              </a:spcBef>
              <a:spcAft>
                <a:spcPts val="600"/>
              </a:spcAft>
              <a:buClrTx/>
              <a:buSzPct val="90000"/>
              <a:buFontTx/>
              <a:buNone/>
              <a:tabLst/>
              <a:defRPr/>
            </a:pPr>
            <a:endParaRPr kumimoji="0" lang="en-IN" sz="1400" b="0" i="0" u="none" strike="noStrike" kern="1200" cap="none" normalizeH="0" baseline="0" noProof="0" err="1">
              <a:ln>
                <a:noFill/>
              </a:ln>
              <a:solidFill>
                <a:srgbClr val="FF5C39"/>
              </a:solidFill>
              <a:effectLst/>
              <a:uLnTx/>
              <a:uFillTx/>
              <a:latin typeface="Segoe UI Semibold"/>
              <a:ea typeface="+mn-ea"/>
              <a:cs typeface="Segoe UI" panose="020B0502040204020203" pitchFamily="34" charset="0"/>
            </a:endParaRPr>
          </a:p>
        </p:txBody>
      </p:sp>
      <p:sp>
        <p:nvSpPr>
          <p:cNvPr id="20" name="Rounded Rectangle 3_1_1_1">
            <a:extLst>
              <a:ext uri="{FF2B5EF4-FFF2-40B4-BE49-F238E27FC236}">
                <a16:creationId xmlns:a16="http://schemas.microsoft.com/office/drawing/2014/main" id="{0DD85AB1-244C-D102-FD74-C5F8DC96CA41}"/>
              </a:ext>
            </a:extLst>
          </p:cNvPr>
          <p:cNvSpPr>
            <a:spLocks/>
          </p:cNvSpPr>
          <p:nvPr/>
        </p:nvSpPr>
        <p:spPr>
          <a:xfrm>
            <a:off x="897383" y="1924760"/>
            <a:ext cx="5198617" cy="4033381"/>
          </a:xfrm>
          <a:prstGeom prst="roundRect">
            <a:avLst>
              <a:gd name="adj" fmla="val 3799"/>
            </a:avLst>
          </a:prstGeom>
          <a:gradFill flip="none" rotWithShape="1">
            <a:gsLst>
              <a:gs pos="50000">
                <a:schemeClr val="accent1">
                  <a:alpha val="10000"/>
                </a:schemeClr>
              </a:gs>
              <a:gs pos="1000">
                <a:schemeClr val="accent3">
                  <a:alpha val="10000"/>
                </a:schemeClr>
              </a:gs>
              <a:gs pos="100000">
                <a:schemeClr val="accent2">
                  <a:alpha val="10000"/>
                </a:schemeClr>
              </a:gs>
            </a:gsLst>
            <a:lin ang="0" scaled="1"/>
            <a:tileRect/>
          </a:gradFill>
          <a:ln>
            <a:noFill/>
            <a:headEnd type="none" w="med" len="med"/>
            <a:tailEnd type="none" w="med" len="med"/>
          </a:ln>
          <a:effectLst>
            <a:innerShdw blurRad="152400" dist="114300" dir="13500000">
              <a:prstClr val="black">
                <a:alpha val="16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45720" numCol="1" spcCol="0" rtlCol="0" fromWordArt="0" anchor="t" anchorCtr="0" forceAA="0" compatLnSpc="1">
            <a:prstTxWarp prst="textNoShape">
              <a:avLst/>
            </a:prstTxWarp>
            <a:noAutofit/>
          </a:bodyPr>
          <a:lstStyle/>
          <a:p>
            <a:pPr marL="245745" indent="-245745" defTabSz="932472" fontAlgn="base">
              <a:spcBef>
                <a:spcPct val="0"/>
              </a:spcBef>
              <a:spcAft>
                <a:spcPts val="1500"/>
              </a:spcAft>
              <a:buFont typeface="Arial" panose="020B0604020202020204" pitchFamily="34" charset="0"/>
              <a:buChar char="•"/>
              <a:defRPr/>
            </a:pPr>
            <a:r>
              <a:rPr lang="en-US" sz="1600" dirty="0">
                <a:solidFill>
                  <a:schemeClr val="tx1"/>
                </a:solidFill>
              </a:rPr>
              <a:t>Congratulations on completing this patch program! You finished the Girl Scouts of Colorado x Microsoft Explore AI Patch Program. We hope you take this information about the possibilities of Generative AI and share it with your friends and family</a:t>
            </a:r>
            <a:endParaRPr lang="en-US" dirty="0">
              <a:solidFill>
                <a:schemeClr val="tx1"/>
              </a:solidFill>
            </a:endParaRPr>
          </a:p>
          <a:p>
            <a:pPr marL="245745" indent="-245745" defTabSz="932472" fontAlgn="base">
              <a:spcBef>
                <a:spcPct val="0"/>
              </a:spcBef>
              <a:spcAft>
                <a:spcPts val="1500"/>
              </a:spcAft>
              <a:buFont typeface="Arial" panose="020B0604020202020204" pitchFamily="34" charset="0"/>
              <a:buChar char="•"/>
              <a:defRPr/>
            </a:pPr>
            <a:r>
              <a:rPr lang="en-US" sz="1600" dirty="0">
                <a:solidFill>
                  <a:schemeClr val="tx1"/>
                </a:solidFill>
              </a:rPr>
              <a:t>Please visit the </a:t>
            </a:r>
            <a:r>
              <a:rPr lang="en-US" sz="1600" dirty="0">
                <a:solidFill>
                  <a:schemeClr val="tx1"/>
                </a:solidFill>
                <a:latin typeface="+mj-lt"/>
              </a:rPr>
              <a:t>Anytime Activities page to request your FREE Microsoft Explore AI patch </a:t>
            </a:r>
            <a:r>
              <a:rPr lang="en-US" sz="1600" dirty="0">
                <a:solidFill>
                  <a:schemeClr val="tx1"/>
                </a:solidFill>
              </a:rPr>
              <a:t>and complete the program survey!</a:t>
            </a:r>
            <a:endParaRPr lang="en-US" sz="1600" dirty="0">
              <a:solidFill>
                <a:schemeClr val="tx1"/>
              </a:solidFill>
              <a:cs typeface="Segoe UI"/>
            </a:endParaRPr>
          </a:p>
        </p:txBody>
      </p:sp>
      <p:sp>
        <p:nvSpPr>
          <p:cNvPr id="25" name="Rectangle: Rounded Corners 24">
            <a:extLst>
              <a:ext uri="{FF2B5EF4-FFF2-40B4-BE49-F238E27FC236}">
                <a16:creationId xmlns:a16="http://schemas.microsoft.com/office/drawing/2014/main" id="{32AF0494-94A7-52E0-44CE-D699AE91A9B6}"/>
              </a:ext>
              <a:ext uri="{C183D7F6-B498-43B3-948B-1728B52AA6E4}">
                <adec:decorative xmlns:adec="http://schemas.microsoft.com/office/drawing/2017/decorative" val="1"/>
              </a:ext>
            </a:extLst>
          </p:cNvPr>
          <p:cNvSpPr>
            <a:spLocks/>
          </p:cNvSpPr>
          <p:nvPr/>
        </p:nvSpPr>
        <p:spPr>
          <a:xfrm rot="10800000" flipH="1" flipV="1">
            <a:off x="6246323" y="1924760"/>
            <a:ext cx="5048294" cy="4033381"/>
          </a:xfrm>
          <a:prstGeom prst="roundRect">
            <a:avLst>
              <a:gd name="adj" fmla="val 4300"/>
            </a:avLst>
          </a:pr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marL="0" marR="0" lvl="0" indent="0" algn="l" defTabSz="914400" rtl="0" eaLnBrk="1" fontAlgn="auto" latinLnBrk="0" hangingPunct="1">
              <a:spcBef>
                <a:spcPts val="0"/>
              </a:spcBef>
              <a:spcAft>
                <a:spcPts val="400"/>
              </a:spcAft>
              <a:buClrTx/>
              <a:buSzTx/>
              <a:buFontTx/>
              <a:buNone/>
              <a:tabLst/>
              <a:defRPr/>
            </a:pPr>
            <a:endParaRPr kumimoji="0" lang="en-US" sz="1400" b="0" i="0" u="none" strike="noStrike" kern="1200" cap="none" normalizeH="0" baseline="0" noProof="0">
              <a:ln>
                <a:noFill/>
              </a:ln>
              <a:solidFill>
                <a:schemeClr val="tx1"/>
              </a:solidFill>
              <a:effectLst/>
              <a:uLnTx/>
              <a:uFillTx/>
              <a:ea typeface="+mn-ea"/>
              <a:cs typeface="+mn-cs"/>
            </a:endParaRPr>
          </a:p>
        </p:txBody>
      </p:sp>
      <p:pic>
        <p:nvPicPr>
          <p:cNvPr id="6" name="Picture 5" descr="A logo for a company">
            <a:extLst>
              <a:ext uri="{FF2B5EF4-FFF2-40B4-BE49-F238E27FC236}">
                <a16:creationId xmlns:a16="http://schemas.microsoft.com/office/drawing/2014/main" id="{7E28B4F1-2AA6-9AC4-4014-8823563622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7848453" y="3808420"/>
            <a:ext cx="1844034" cy="1825048"/>
          </a:xfrm>
          <a:prstGeom prst="ellipse">
            <a:avLst/>
          </a:prstGeom>
          <a:noFill/>
          <a:ln>
            <a:solidFill>
              <a:srgbClr val="E8E6DF"/>
            </a:solidFill>
          </a:ln>
        </p:spPr>
      </p:pic>
      <p:pic>
        <p:nvPicPr>
          <p:cNvPr id="2" name="Picture 1" descr="Girl Scouts of Colorado logo">
            <a:extLst>
              <a:ext uri="{FF2B5EF4-FFF2-40B4-BE49-F238E27FC236}">
                <a16:creationId xmlns:a16="http://schemas.microsoft.com/office/drawing/2014/main" id="{1ADC9729-EF41-4AEE-7139-ADFC0046B9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94157" y="2249434"/>
            <a:ext cx="1952626" cy="909638"/>
          </a:xfrm>
          <a:prstGeom prst="rect">
            <a:avLst/>
          </a:prstGeom>
        </p:spPr>
      </p:pic>
      <p:sp>
        <p:nvSpPr>
          <p:cNvPr id="3" name="TextBox 2">
            <a:extLst>
              <a:ext uri="{FF2B5EF4-FFF2-40B4-BE49-F238E27FC236}">
                <a16:creationId xmlns:a16="http://schemas.microsoft.com/office/drawing/2014/main" id="{67197080-BF68-DC1A-8721-527F9EEBE8E8}"/>
              </a:ext>
              <a:ext uri="{C183D7F6-B498-43B3-948B-1728B52AA6E4}">
                <adec:decorative xmlns:adec="http://schemas.microsoft.com/office/drawing/2017/decorative" val="1"/>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940439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103C-53BA-33FC-F0F1-D559C6FD327D}"/>
              </a:ext>
            </a:extLst>
          </p:cNvPr>
          <p:cNvSpPr>
            <a:spLocks noGrp="1"/>
          </p:cNvSpPr>
          <p:nvPr>
            <p:ph type="title"/>
          </p:nvPr>
        </p:nvSpPr>
        <p:spPr>
          <a:xfrm>
            <a:off x="585215" y="2819603"/>
            <a:ext cx="4773168" cy="1218795"/>
          </a:xfrm>
        </p:spPr>
        <p:txBody>
          <a:bodyPr vert="horz" wrap="square" lIns="0" tIns="0" rIns="0" bIns="0" rtlCol="0" anchor="b">
            <a:spAutoFit/>
          </a:bodyPr>
          <a:lstStyle/>
          <a:p>
            <a:r>
              <a:rPr lang="en-US" sz="4400" dirty="0">
                <a:solidFill>
                  <a:schemeClr val="tx1"/>
                </a:solidFill>
              </a:rPr>
              <a:t>Microsoft Learn</a:t>
            </a:r>
            <a:br>
              <a:rPr lang="en-US" sz="4400" dirty="0"/>
            </a:br>
            <a:r>
              <a:rPr lang="en-US" sz="4400" dirty="0">
                <a:gradFill flip="none" rotWithShape="1">
                  <a:gsLst>
                    <a:gs pos="0">
                      <a:schemeClr val="accent1"/>
                    </a:gs>
                    <a:gs pos="100000">
                      <a:schemeClr val="accent2"/>
                    </a:gs>
                  </a:gsLst>
                  <a:lin ang="10800000" scaled="1"/>
                  <a:tileRect/>
                </a:gradFill>
                <a:ea typeface="+mj-ea"/>
                <a:cs typeface="+mj-cs"/>
              </a:rPr>
              <a:t>Spark possibility   </a:t>
            </a:r>
            <a:endParaRPr lang="en-US" sz="2800" dirty="0">
              <a:gradFill flip="none" rotWithShape="1">
                <a:gsLst>
                  <a:gs pos="0">
                    <a:schemeClr val="accent1"/>
                  </a:gs>
                  <a:gs pos="100000">
                    <a:schemeClr val="accent2"/>
                  </a:gs>
                </a:gsLst>
                <a:lin ang="10800000" scaled="1"/>
                <a:tileRect/>
              </a:gradFill>
              <a:ea typeface="+mj-ea"/>
              <a:cs typeface="+mj-cs"/>
            </a:endParaRPr>
          </a:p>
        </p:txBody>
      </p:sp>
      <p:sp>
        <p:nvSpPr>
          <p:cNvPr id="3" name="TextBox 2">
            <a:extLst>
              <a:ext uri="{FF2B5EF4-FFF2-40B4-BE49-F238E27FC236}">
                <a16:creationId xmlns:a16="http://schemas.microsoft.com/office/drawing/2014/main" id="{867D16A3-6E97-1318-01BF-23220B2912E9}"/>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0190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A25A8-5ABD-6553-F8E2-E02E11AF4492}"/>
              </a:ext>
            </a:extLst>
          </p:cNvPr>
          <p:cNvSpPr>
            <a:spLocks noGrp="1"/>
          </p:cNvSpPr>
          <p:nvPr>
            <p:ph type="title"/>
          </p:nvPr>
        </p:nvSpPr>
        <p:spPr>
          <a:xfrm>
            <a:off x="588963" y="457200"/>
            <a:ext cx="11017250" cy="492443"/>
          </a:xfrm>
        </p:spPr>
        <p:txBody>
          <a:bodyPr/>
          <a:lstStyle/>
          <a:p>
            <a:r>
              <a:rPr lang="en-US">
                <a:ea typeface="+mj-ea"/>
                <a:cs typeface="+mj-cs"/>
              </a:rPr>
              <a:t>What is Microsoft Copilot?</a:t>
            </a:r>
          </a:p>
        </p:txBody>
      </p:sp>
      <p:pic>
        <p:nvPicPr>
          <p:cNvPr id="7" name="Picture 6">
            <a:extLst>
              <a:ext uri="{FF2B5EF4-FFF2-40B4-BE49-F238E27FC236}">
                <a16:creationId xmlns:a16="http://schemas.microsoft.com/office/drawing/2014/main" id="{9543BA56-F850-9F48-ED51-D6E971E01854}"/>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26" name="Freeform: Shape 25">
            <a:extLst>
              <a:ext uri="{FF2B5EF4-FFF2-40B4-BE49-F238E27FC236}">
                <a16:creationId xmlns:a16="http://schemas.microsoft.com/office/drawing/2014/main" id="{CE7DF4FA-D2BB-3FF2-48B7-0A203CAB65D7}"/>
              </a:ext>
              <a:ext uri="{C183D7F6-B498-43B3-948B-1728B52AA6E4}">
                <adec:decorative xmlns:adec="http://schemas.microsoft.com/office/drawing/2017/decorative" val="1"/>
              </a:ext>
            </a:extLst>
          </p:cNvPr>
          <p:cNvSpPr>
            <a:spLocks/>
          </p:cNvSpPr>
          <p:nvPr/>
        </p:nvSpPr>
        <p:spPr bwMode="auto">
          <a:xfrm>
            <a:off x="6979920" y="1686715"/>
            <a:ext cx="5212080" cy="4582324"/>
          </a:xfrm>
          <a:custGeom>
            <a:avLst/>
            <a:gdLst>
              <a:gd name="connsiteX0" fmla="*/ 181024 w 5212080"/>
              <a:gd name="connsiteY0" fmla="*/ 0 h 5075811"/>
              <a:gd name="connsiteX1" fmla="*/ 5212080 w 5212080"/>
              <a:gd name="connsiteY1" fmla="*/ 0 h 5075811"/>
              <a:gd name="connsiteX2" fmla="*/ 5212080 w 5212080"/>
              <a:gd name="connsiteY2" fmla="*/ 361252 h 5075811"/>
              <a:gd name="connsiteX3" fmla="*/ 5212080 w 5212080"/>
              <a:gd name="connsiteY3" fmla="*/ 422276 h 5075811"/>
              <a:gd name="connsiteX4" fmla="*/ 5212080 w 5212080"/>
              <a:gd name="connsiteY4" fmla="*/ 5075811 h 5075811"/>
              <a:gd name="connsiteX5" fmla="*/ 181024 w 5212080"/>
              <a:gd name="connsiteY5" fmla="*/ 5075811 h 5075811"/>
              <a:gd name="connsiteX6" fmla="*/ 0 w 5212080"/>
              <a:gd name="connsiteY6" fmla="*/ 4894787 h 5075811"/>
              <a:gd name="connsiteX7" fmla="*/ 0 w 5212080"/>
              <a:gd name="connsiteY7" fmla="*/ 422276 h 5075811"/>
              <a:gd name="connsiteX8" fmla="*/ 0 w 5212080"/>
              <a:gd name="connsiteY8" fmla="*/ 361252 h 5075811"/>
              <a:gd name="connsiteX9" fmla="*/ 0 w 5212080"/>
              <a:gd name="connsiteY9" fmla="*/ 181024 h 5075811"/>
              <a:gd name="connsiteX10" fmla="*/ 181024 w 5212080"/>
              <a:gd name="connsiteY10" fmla="*/ 0 h 50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2080" h="5075811">
                <a:moveTo>
                  <a:pt x="181024" y="0"/>
                </a:moveTo>
                <a:lnTo>
                  <a:pt x="5212080" y="0"/>
                </a:lnTo>
                <a:lnTo>
                  <a:pt x="5212080" y="361252"/>
                </a:lnTo>
                <a:lnTo>
                  <a:pt x="5212080" y="422276"/>
                </a:lnTo>
                <a:lnTo>
                  <a:pt x="5212080" y="5075811"/>
                </a:lnTo>
                <a:lnTo>
                  <a:pt x="181024" y="5075811"/>
                </a:lnTo>
                <a:cubicBezTo>
                  <a:pt x="81047" y="5075811"/>
                  <a:pt x="0" y="4994764"/>
                  <a:pt x="0" y="4894787"/>
                </a:cubicBezTo>
                <a:lnTo>
                  <a:pt x="0" y="422276"/>
                </a:lnTo>
                <a:lnTo>
                  <a:pt x="0" y="361252"/>
                </a:lnTo>
                <a:lnTo>
                  <a:pt x="0" y="181024"/>
                </a:lnTo>
                <a:cubicBezTo>
                  <a:pt x="0" y="81047"/>
                  <a:pt x="81047" y="0"/>
                  <a:pt x="181024" y="0"/>
                </a:cubicBezTo>
                <a:close/>
              </a:path>
            </a:pathLst>
          </a:cu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a:ln w="3175">
                <a:noFill/>
              </a:ln>
              <a:latin typeface="+mj-lt"/>
            </a:endParaRPr>
          </a:p>
        </p:txBody>
      </p:sp>
      <p:sp>
        <p:nvSpPr>
          <p:cNvPr id="12" name="TextBox 11">
            <a:extLst>
              <a:ext uri="{FF2B5EF4-FFF2-40B4-BE49-F238E27FC236}">
                <a16:creationId xmlns:a16="http://schemas.microsoft.com/office/drawing/2014/main" id="{41E491DA-2A27-27E7-EE40-14BA22963C28}"/>
              </a:ext>
            </a:extLst>
          </p:cNvPr>
          <p:cNvSpPr txBox="1"/>
          <p:nvPr/>
        </p:nvSpPr>
        <p:spPr>
          <a:xfrm>
            <a:off x="588963" y="1074729"/>
            <a:ext cx="11017250" cy="307777"/>
          </a:xfrm>
          <a:prstGeom prst="rect">
            <a:avLst/>
          </a:prstGeom>
          <a:noFill/>
        </p:spPr>
        <p:txBody>
          <a:bodyPr wrap="square" lIns="0" tIns="0" rIns="0" bIns="0">
            <a:spAutoFit/>
          </a:bodyPr>
          <a:lstStyle/>
          <a:p>
            <a:pPr defTabSz="932742">
              <a:spcAft>
                <a:spcPts val="1000"/>
              </a:spcAft>
            </a:pPr>
            <a:r>
              <a:rPr lang="en-US" sz="2000">
                <a:ln w="3175">
                  <a:noFill/>
                </a:ln>
                <a:gradFill flip="none" rotWithShape="1">
                  <a:gsLst>
                    <a:gs pos="0">
                      <a:schemeClr val="accent1"/>
                    </a:gs>
                    <a:gs pos="100000">
                      <a:schemeClr val="accent2"/>
                    </a:gs>
                  </a:gsLst>
                  <a:lin ang="10800000" scaled="1"/>
                  <a:tileRect/>
                </a:gradFill>
                <a:latin typeface="+mj-lt"/>
                <a:ea typeface="+mj-ea"/>
                <a:cs typeface="+mj-cs"/>
              </a:rPr>
              <a:t>We asked it – here’s what it said…</a:t>
            </a:r>
          </a:p>
        </p:txBody>
      </p:sp>
      <p:sp>
        <p:nvSpPr>
          <p:cNvPr id="5" name="Rounded Rectangle 24_1">
            <a:extLst>
              <a:ext uri="{FF2B5EF4-FFF2-40B4-BE49-F238E27FC236}">
                <a16:creationId xmlns:a16="http://schemas.microsoft.com/office/drawing/2014/main" id="{8B6F220B-2681-24CC-5FD2-BDA7016C38A3}"/>
              </a:ext>
              <a:ext uri="{C183D7F6-B498-43B3-948B-1728B52AA6E4}">
                <adec:decorative xmlns:adec="http://schemas.microsoft.com/office/drawing/2017/decorative" val="1"/>
              </a:ext>
            </a:extLst>
          </p:cNvPr>
          <p:cNvSpPr>
            <a:spLocks/>
          </p:cNvSpPr>
          <p:nvPr/>
        </p:nvSpPr>
        <p:spPr bwMode="auto">
          <a:xfrm>
            <a:off x="588261" y="1686714"/>
            <a:ext cx="6219667" cy="4582324"/>
          </a:xfrm>
          <a:prstGeom prst="roundRect">
            <a:avLst>
              <a:gd name="adj" fmla="val 3566"/>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51121">
              <a:spcAft>
                <a:spcPts val="600"/>
              </a:spcAft>
              <a:buSzPct val="90000"/>
            </a:pPr>
            <a:endParaRPr lang="en-IN" sz="1400">
              <a:solidFill>
                <a:srgbClr val="FF5C39"/>
              </a:solidFill>
              <a:latin typeface="Segoe UI Semibold"/>
              <a:cs typeface="Segoe UI" panose="020B0502040204020203" pitchFamily="34" charset="0"/>
            </a:endParaRPr>
          </a:p>
        </p:txBody>
      </p:sp>
      <p:sp>
        <p:nvSpPr>
          <p:cNvPr id="6" name="TextBox 5">
            <a:extLst>
              <a:ext uri="{FF2B5EF4-FFF2-40B4-BE49-F238E27FC236}">
                <a16:creationId xmlns:a16="http://schemas.microsoft.com/office/drawing/2014/main" id="{454468C7-4841-CE13-D087-450BC8ABEEFD}"/>
              </a:ext>
            </a:extLst>
          </p:cNvPr>
          <p:cNvSpPr txBox="1">
            <a:spLocks/>
          </p:cNvSpPr>
          <p:nvPr/>
        </p:nvSpPr>
        <p:spPr>
          <a:xfrm>
            <a:off x="766686" y="1831134"/>
            <a:ext cx="5862816" cy="4293483"/>
          </a:xfrm>
          <a:prstGeom prst="rect">
            <a:avLst/>
          </a:prstGeom>
          <a:noFill/>
        </p:spPr>
        <p:txBody>
          <a:bodyPr wrap="square" lIns="0" tIns="0" rIns="0" bIns="0">
            <a:spAutoFit/>
          </a:bodyPr>
          <a:lstStyle/>
          <a:p>
            <a:pPr>
              <a:spcAft>
                <a:spcPts val="600"/>
              </a:spcAft>
            </a:pPr>
            <a:r>
              <a:rPr lang="en-US" sz="1400" dirty="0"/>
              <a:t>Microsoft Copilot is like having a versatile assistant ready to help with </a:t>
            </a:r>
            <a:br>
              <a:rPr lang="en-US" sz="1400" dirty="0"/>
            </a:br>
            <a:r>
              <a:rPr lang="en-US" sz="1400" dirty="0"/>
              <a:t>a wide range of tasks. Here are some of the things I can do:</a:t>
            </a:r>
          </a:p>
          <a:p>
            <a:pPr marL="342900" indent="-228600" algn="l">
              <a:spcAft>
                <a:spcPts val="1000"/>
              </a:spcAft>
              <a:buFont typeface="Arial" panose="020B0604020202020204" pitchFamily="34" charset="0"/>
              <a:buChar char="•"/>
            </a:pPr>
            <a:r>
              <a:rPr lang="en-US" sz="1400" i="0" dirty="0">
                <a:effectLst/>
                <a:latin typeface="+mj-lt"/>
                <a:ea typeface="+mj-ea"/>
                <a:cs typeface="+mj-cs"/>
              </a:rPr>
              <a:t>Answer Questions</a:t>
            </a:r>
            <a:r>
              <a:rPr lang="en-US" sz="1400" dirty="0">
                <a:latin typeface="+mj-lt"/>
                <a:ea typeface="+mj-ea"/>
                <a:cs typeface="+mj-cs"/>
              </a:rPr>
              <a:t>:</a:t>
            </a:r>
            <a:r>
              <a:rPr lang="en-US" sz="1400" b="0" i="0" dirty="0">
                <a:effectLst/>
              </a:rPr>
              <a:t> Got a question about your homework or something you’re curious about? I can help you find the answers</a:t>
            </a:r>
          </a:p>
          <a:p>
            <a:pPr marL="342900" indent="-228600" algn="l">
              <a:spcAft>
                <a:spcPts val="1000"/>
              </a:spcAft>
              <a:buFont typeface="Arial" panose="020B0604020202020204" pitchFamily="34" charset="0"/>
              <a:buChar char="•"/>
            </a:pPr>
            <a:r>
              <a:rPr lang="en-US" sz="1400" i="0" dirty="0">
                <a:effectLst/>
                <a:latin typeface="+mj-lt"/>
                <a:ea typeface="+mj-ea"/>
                <a:cs typeface="+mj-cs"/>
              </a:rPr>
              <a:t>Brainstorm Ideas</a:t>
            </a:r>
            <a:r>
              <a:rPr lang="en-US" sz="1400" dirty="0">
                <a:latin typeface="+mj-lt"/>
                <a:ea typeface="+mj-ea"/>
                <a:cs typeface="+mj-cs"/>
              </a:rPr>
              <a:t>:</a:t>
            </a:r>
            <a:r>
              <a:rPr lang="en-US" sz="1400" b="0" i="0" dirty="0">
                <a:effectLst/>
              </a:rPr>
              <a:t> Need cool ideas for a school project, a story, or </a:t>
            </a:r>
            <a:br>
              <a:rPr lang="en-US" sz="1400" b="0" i="0" dirty="0">
                <a:effectLst/>
              </a:rPr>
            </a:br>
            <a:r>
              <a:rPr lang="en-US" sz="1400" b="0" i="0" dirty="0">
                <a:effectLst/>
              </a:rPr>
              <a:t>a presentation? Let’s come up with awesome ideas together</a:t>
            </a:r>
          </a:p>
          <a:p>
            <a:pPr marL="342900" indent="-228600" algn="l">
              <a:spcAft>
                <a:spcPts val="1000"/>
              </a:spcAft>
              <a:buFont typeface="Arial" panose="020B0604020202020204" pitchFamily="34" charset="0"/>
              <a:buChar char="•"/>
            </a:pPr>
            <a:r>
              <a:rPr lang="en-US" sz="1400" i="0" dirty="0">
                <a:effectLst/>
                <a:latin typeface="+mj-lt"/>
                <a:ea typeface="+mj-ea"/>
                <a:cs typeface="+mj-cs"/>
              </a:rPr>
              <a:t>Write Content</a:t>
            </a:r>
            <a:r>
              <a:rPr lang="en-US" sz="1400" dirty="0">
                <a:latin typeface="+mj-lt"/>
                <a:ea typeface="+mj-ea"/>
                <a:cs typeface="+mj-cs"/>
              </a:rPr>
              <a:t>:</a:t>
            </a:r>
            <a:r>
              <a:rPr lang="en-US" sz="1400" b="0" i="0" dirty="0">
                <a:effectLst/>
              </a:rPr>
              <a:t> Whether it’s writing an email, creating a document, coding, or making up stories and poems, I can help you out</a:t>
            </a:r>
          </a:p>
          <a:p>
            <a:pPr marL="342900" indent="-228600" algn="l">
              <a:spcAft>
                <a:spcPts val="1000"/>
              </a:spcAft>
              <a:buFont typeface="Arial" panose="020B0604020202020204" pitchFamily="34" charset="0"/>
              <a:buChar char="•"/>
            </a:pPr>
            <a:r>
              <a:rPr lang="en-US" sz="1400" i="0" dirty="0">
                <a:effectLst/>
                <a:latin typeface="+mj-lt"/>
                <a:ea typeface="+mj-ea"/>
                <a:cs typeface="+mj-cs"/>
              </a:rPr>
              <a:t>Organize Tasks</a:t>
            </a:r>
            <a:r>
              <a:rPr lang="en-US" sz="1400" dirty="0">
                <a:latin typeface="+mj-lt"/>
                <a:ea typeface="+mj-ea"/>
                <a:cs typeface="+mj-cs"/>
              </a:rPr>
              <a:t>:</a:t>
            </a:r>
            <a:r>
              <a:rPr lang="en-US" sz="1400" b="0" i="0" dirty="0">
                <a:effectLst/>
              </a:rPr>
              <a:t> Need help keeping track of your to-do list or planning your schedule? I can help you stay organized</a:t>
            </a:r>
          </a:p>
          <a:p>
            <a:pPr marL="342900" indent="-228600" algn="l">
              <a:spcAft>
                <a:spcPts val="1000"/>
              </a:spcAft>
              <a:buFont typeface="Arial" panose="020B0604020202020204" pitchFamily="34" charset="0"/>
              <a:buChar char="•"/>
            </a:pPr>
            <a:r>
              <a:rPr lang="en-US" sz="1400" i="0" dirty="0">
                <a:effectLst/>
                <a:latin typeface="+mj-lt"/>
                <a:ea typeface="+mj-ea"/>
                <a:cs typeface="+mj-cs"/>
              </a:rPr>
              <a:t>Research</a:t>
            </a:r>
            <a:r>
              <a:rPr lang="en-US" sz="1400" dirty="0">
                <a:latin typeface="+mj-lt"/>
                <a:ea typeface="+mj-ea"/>
                <a:cs typeface="+mj-cs"/>
              </a:rPr>
              <a:t>:</a:t>
            </a:r>
            <a:r>
              <a:rPr lang="en-US" sz="1400" b="0" i="0" dirty="0">
                <a:effectLst/>
              </a:rPr>
              <a:t> I can look up information online, explain tricky topics, or give you the latest news and updates</a:t>
            </a:r>
          </a:p>
          <a:p>
            <a:pPr marL="342900" indent="-228600" algn="l">
              <a:spcAft>
                <a:spcPts val="1000"/>
              </a:spcAft>
              <a:buFont typeface="Arial" panose="020B0604020202020204" pitchFamily="34" charset="0"/>
              <a:buChar char="•"/>
            </a:pPr>
            <a:r>
              <a:rPr lang="en-US" sz="1400" i="0" dirty="0">
                <a:effectLst/>
                <a:latin typeface="+mj-lt"/>
                <a:ea typeface="+mj-ea"/>
                <a:cs typeface="+mj-cs"/>
              </a:rPr>
              <a:t>Generate Images</a:t>
            </a:r>
            <a:r>
              <a:rPr lang="en-US" sz="1400" dirty="0">
                <a:latin typeface="+mj-lt"/>
                <a:ea typeface="+mj-ea"/>
                <a:cs typeface="+mj-cs"/>
              </a:rPr>
              <a:t>:</a:t>
            </a:r>
            <a:r>
              <a:rPr lang="en-US" sz="1400" b="0" i="0" dirty="0">
                <a:effectLst/>
              </a:rPr>
              <a:t> Describe a picture you need, and I can create one for you (within certain guidelines)</a:t>
            </a:r>
          </a:p>
          <a:p>
            <a:pPr marL="342900" indent="-228600" algn="l">
              <a:buFont typeface="Arial" panose="020B0604020202020204" pitchFamily="34" charset="0"/>
              <a:buChar char="•"/>
            </a:pPr>
            <a:r>
              <a:rPr lang="en-US" sz="1400" i="0" dirty="0">
                <a:effectLst/>
                <a:latin typeface="+mj-lt"/>
                <a:ea typeface="+mj-ea"/>
                <a:cs typeface="+mj-cs"/>
              </a:rPr>
              <a:t>Engage in Conversation</a:t>
            </a:r>
            <a:r>
              <a:rPr lang="en-US" sz="1400" dirty="0">
                <a:latin typeface="+mj-lt"/>
                <a:ea typeface="+mj-ea"/>
                <a:cs typeface="+mj-cs"/>
              </a:rPr>
              <a:t>:</a:t>
            </a:r>
            <a:r>
              <a:rPr lang="en-US" sz="1400" b="0" i="0" dirty="0">
                <a:effectLst/>
              </a:rPr>
              <a:t> Want to chat about your favorite hobbies, games, or just have a friendly conversation? I’m here for that too</a:t>
            </a:r>
          </a:p>
        </p:txBody>
      </p:sp>
      <p:pic>
        <p:nvPicPr>
          <p:cNvPr id="29" name="Picture 28" descr="Image of the Microsoft Copilot landing page at microsoft.copilot.com">
            <a:extLst>
              <a:ext uri="{FF2B5EF4-FFF2-40B4-BE49-F238E27FC236}">
                <a16:creationId xmlns:a16="http://schemas.microsoft.com/office/drawing/2014/main" id="{0B64D19D-F0B2-0BEF-1227-6E2E27345851}"/>
              </a:ext>
            </a:extLst>
          </p:cNvPr>
          <p:cNvPicPr>
            <a:picLocks/>
          </p:cNvPicPr>
          <p:nvPr/>
        </p:nvPicPr>
        <p:blipFill rotWithShape="1">
          <a:blip r:embed="rId4"/>
          <a:srcRect t="-11314" b="-11314"/>
          <a:stretch/>
        </p:blipFill>
        <p:spPr>
          <a:xfrm>
            <a:off x="7147560" y="1885769"/>
            <a:ext cx="4876800" cy="4210341"/>
          </a:xfrm>
          <a:prstGeom prst="roundRect">
            <a:avLst>
              <a:gd name="adj" fmla="val 2013"/>
            </a:avLst>
          </a:prstGeom>
          <a:solidFill>
            <a:srgbClr val="FCEDE1"/>
          </a:solidFill>
        </p:spPr>
      </p:pic>
      <p:grpSp>
        <p:nvGrpSpPr>
          <p:cNvPr id="34" name="Group 33">
            <a:extLst>
              <a:ext uri="{FF2B5EF4-FFF2-40B4-BE49-F238E27FC236}">
                <a16:creationId xmlns:a16="http://schemas.microsoft.com/office/drawing/2014/main" id="{86D51F3E-D728-6725-E66D-0CD311C934CF}"/>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35" name="Picture 34">
              <a:extLst>
                <a:ext uri="{FF2B5EF4-FFF2-40B4-BE49-F238E27FC236}">
                  <a16:creationId xmlns:a16="http://schemas.microsoft.com/office/drawing/2014/main" id="{41E39DEE-BBEA-818D-6F10-EE4D1265CEE9}"/>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36" name="Straight Connector 35">
              <a:extLst>
                <a:ext uri="{FF2B5EF4-FFF2-40B4-BE49-F238E27FC236}">
                  <a16:creationId xmlns:a16="http://schemas.microsoft.com/office/drawing/2014/main" id="{1627E31D-94A0-E0A0-9A7B-110940396E8E}"/>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119021F6-962F-7B09-6FAF-9503A181B34D}"/>
              </a:ext>
              <a:ext uri="{C183D7F6-B498-43B3-948B-1728B52AA6E4}">
                <adec:decorative xmlns:adec="http://schemas.microsoft.com/office/drawing/2017/decorative" val="1"/>
              </a:ext>
            </a:extLst>
          </p:cNvPr>
          <p:cNvCxnSpPr>
            <a:cxnSpLocks/>
          </p:cNvCxnSpPr>
          <p:nvPr/>
        </p:nvCxnSpPr>
        <p:spPr>
          <a:xfrm>
            <a:off x="766686" y="1686714"/>
            <a:ext cx="469106" cy="0"/>
          </a:xfrm>
          <a:prstGeom prst="line">
            <a:avLst/>
          </a:prstGeom>
          <a:ln w="88900" cap="rnd">
            <a:gradFill flip="none" rotWithShape="1">
              <a:gsLst>
                <a:gs pos="0">
                  <a:schemeClr val="accent1">
                    <a:lumMod val="40000"/>
                    <a:lumOff val="60000"/>
                  </a:schemeClr>
                </a:gs>
                <a:gs pos="55000">
                  <a:schemeClr val="accent2">
                    <a:lumMod val="40000"/>
                    <a:lumOff val="60000"/>
                  </a:schemeClr>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6C82E1-6DB3-A779-1EEE-01D1FF2A4D59}"/>
              </a:ext>
            </a:extLst>
          </p:cNvPr>
          <p:cNvSpPr txBox="1"/>
          <p:nvPr/>
        </p:nvSpPr>
        <p:spPr>
          <a:xfrm>
            <a:off x="206039" y="6573246"/>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2322259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1E1F-B96B-5583-C8DF-2942E9853D7F}"/>
              </a:ext>
            </a:extLst>
          </p:cNvPr>
          <p:cNvSpPr>
            <a:spLocks noGrp="1"/>
          </p:cNvSpPr>
          <p:nvPr>
            <p:ph type="title"/>
          </p:nvPr>
        </p:nvSpPr>
        <p:spPr>
          <a:xfrm>
            <a:off x="588963" y="470263"/>
            <a:ext cx="11017250" cy="492443"/>
          </a:xfrm>
        </p:spPr>
        <p:txBody>
          <a:bodyPr/>
          <a:lstStyle/>
          <a:p>
            <a:r>
              <a:rPr lang="en-US">
                <a:ea typeface="+mj-ea"/>
                <a:cs typeface="+mj-cs"/>
              </a:rPr>
              <a:t>How does Microsoft Copilot work?</a:t>
            </a:r>
          </a:p>
        </p:txBody>
      </p:sp>
      <p:sp>
        <p:nvSpPr>
          <p:cNvPr id="4" name="Text Placeholder 3">
            <a:extLst>
              <a:ext uri="{FF2B5EF4-FFF2-40B4-BE49-F238E27FC236}">
                <a16:creationId xmlns:a16="http://schemas.microsoft.com/office/drawing/2014/main" id="{6C037DA0-3E4C-DB20-C5BB-10F50FAD7051}"/>
              </a:ext>
            </a:extLst>
          </p:cNvPr>
          <p:cNvSpPr>
            <a:spLocks noGrp="1"/>
          </p:cNvSpPr>
          <p:nvPr>
            <p:ph type="body" sz="quarter" idx="4294967295"/>
          </p:nvPr>
        </p:nvSpPr>
        <p:spPr>
          <a:xfrm>
            <a:off x="588963" y="1078992"/>
            <a:ext cx="11010900" cy="307777"/>
          </a:xfrm>
        </p:spPr>
        <p:txBody>
          <a:bodyPr/>
          <a:lstStyle/>
          <a:p>
            <a:pPr marL="0" indent="0">
              <a:spcBef>
                <a:spcPct val="0"/>
              </a:spcBef>
              <a:buNone/>
            </a:pPr>
            <a:r>
              <a:rPr lang="en-US" sz="2000">
                <a:ln w="3175">
                  <a:noFill/>
                </a:ln>
                <a:gradFill flip="none" rotWithShape="1">
                  <a:gsLst>
                    <a:gs pos="0">
                      <a:schemeClr val="accent1"/>
                    </a:gs>
                    <a:gs pos="100000">
                      <a:schemeClr val="accent2"/>
                    </a:gs>
                  </a:gsLst>
                  <a:lin ang="10800000" scaled="1"/>
                  <a:tileRect/>
                </a:gradFill>
                <a:latin typeface="+mj-lt"/>
                <a:ea typeface="+mj-ea"/>
                <a:cs typeface="+mj-cs"/>
              </a:rPr>
              <a:t>Through the power of </a:t>
            </a:r>
            <a:r>
              <a:rPr lang="en-US" sz="2000" i="1">
                <a:ln w="3175">
                  <a:noFill/>
                </a:ln>
                <a:gradFill flip="none" rotWithShape="1">
                  <a:gsLst>
                    <a:gs pos="0">
                      <a:schemeClr val="accent1"/>
                    </a:gs>
                    <a:gs pos="100000">
                      <a:schemeClr val="accent2"/>
                    </a:gs>
                  </a:gsLst>
                  <a:lin ang="10800000" scaled="1"/>
                  <a:tileRect/>
                </a:gradFill>
                <a:latin typeface="+mj-lt"/>
                <a:ea typeface="+mj-ea"/>
                <a:cs typeface="+mj-cs"/>
              </a:rPr>
              <a:t>generative artificial intelligence</a:t>
            </a:r>
          </a:p>
        </p:txBody>
      </p:sp>
      <p:sp>
        <p:nvSpPr>
          <p:cNvPr id="21" name="Rounded Rectangle 24_1">
            <a:extLst>
              <a:ext uri="{FF2B5EF4-FFF2-40B4-BE49-F238E27FC236}">
                <a16:creationId xmlns:a16="http://schemas.microsoft.com/office/drawing/2014/main" id="{D790588E-5D26-1FB1-FB6D-AD2EF5F22BE4}"/>
              </a:ext>
              <a:ext uri="{C183D7F6-B498-43B3-948B-1728B52AA6E4}">
                <adec:decorative xmlns:adec="http://schemas.microsoft.com/office/drawing/2017/decorative" val="1"/>
              </a:ext>
            </a:extLst>
          </p:cNvPr>
          <p:cNvSpPr>
            <a:spLocks/>
          </p:cNvSpPr>
          <p:nvPr/>
        </p:nvSpPr>
        <p:spPr bwMode="auto">
          <a:xfrm>
            <a:off x="588963" y="1640558"/>
            <a:ext cx="11017250" cy="4527323"/>
          </a:xfrm>
          <a:prstGeom prst="roundRect">
            <a:avLst>
              <a:gd name="adj" fmla="val 5020"/>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600"/>
              </a:spcBef>
              <a:spcAft>
                <a:spcPts val="200"/>
              </a:spcAft>
              <a:buClrTx/>
              <a:buSzTx/>
              <a:buFontTx/>
              <a:buNone/>
              <a:tabLst/>
              <a:defRPr/>
            </a:pPr>
            <a:endParaRPr kumimoji="0" lang="en-IN" sz="1400" b="1" i="0" u="none" strike="noStrike" kern="1200" cap="none" normalizeH="0" baseline="0" noProof="0">
              <a:ln>
                <a:noFill/>
              </a:ln>
              <a:solidFill>
                <a:srgbClr val="0078D4"/>
              </a:solidFill>
              <a:effectLst/>
              <a:uLnTx/>
              <a:uFillTx/>
              <a:latin typeface="Segoe UI Semibold"/>
              <a:ea typeface="+mn-ea"/>
              <a:cs typeface="+mn-cs"/>
            </a:endParaRPr>
          </a:p>
        </p:txBody>
      </p:sp>
      <p:grpSp>
        <p:nvGrpSpPr>
          <p:cNvPr id="1027" name="Group 1026">
            <a:extLst>
              <a:ext uri="{FF2B5EF4-FFF2-40B4-BE49-F238E27FC236}">
                <a16:creationId xmlns:a16="http://schemas.microsoft.com/office/drawing/2014/main" id="{88F3C21F-895C-AA46-5632-DA0107CE3257}"/>
              </a:ext>
              <a:ext uri="{C183D7F6-B498-43B3-948B-1728B52AA6E4}">
                <adec:decorative xmlns:adec="http://schemas.microsoft.com/office/drawing/2017/decorative" val="1"/>
              </a:ext>
            </a:extLst>
          </p:cNvPr>
          <p:cNvGrpSpPr/>
          <p:nvPr/>
        </p:nvGrpSpPr>
        <p:grpSpPr>
          <a:xfrm>
            <a:off x="900592" y="2783313"/>
            <a:ext cx="511080" cy="507576"/>
            <a:chOff x="750919" y="1605478"/>
            <a:chExt cx="511080" cy="507576"/>
          </a:xfrm>
        </p:grpSpPr>
        <p:grpSp>
          <p:nvGrpSpPr>
            <p:cNvPr id="23" name="Group 22">
              <a:extLst>
                <a:ext uri="{FF2B5EF4-FFF2-40B4-BE49-F238E27FC236}">
                  <a16:creationId xmlns:a16="http://schemas.microsoft.com/office/drawing/2014/main" id="{7605E230-9CE7-4699-C6BD-DC78AC4BC65F}"/>
                </a:ext>
              </a:extLst>
            </p:cNvPr>
            <p:cNvGrpSpPr>
              <a:grpSpLocks/>
            </p:cNvGrpSpPr>
            <p:nvPr/>
          </p:nvGrpSpPr>
          <p:grpSpPr>
            <a:xfrm>
              <a:off x="750919" y="1605478"/>
              <a:ext cx="511080" cy="507576"/>
              <a:chOff x="547424" y="4293480"/>
              <a:chExt cx="640026" cy="657416"/>
            </a:xfrm>
          </p:grpSpPr>
          <p:grpSp>
            <p:nvGrpSpPr>
              <p:cNvPr id="24" name="Group 23">
                <a:extLst>
                  <a:ext uri="{FF2B5EF4-FFF2-40B4-BE49-F238E27FC236}">
                    <a16:creationId xmlns:a16="http://schemas.microsoft.com/office/drawing/2014/main" id="{EB3EF866-E89B-BD1A-C42C-425A49A2C5D2}"/>
                  </a:ext>
                </a:extLst>
              </p:cNvPr>
              <p:cNvGrpSpPr/>
              <p:nvPr/>
            </p:nvGrpSpPr>
            <p:grpSpPr>
              <a:xfrm>
                <a:off x="547424" y="4293480"/>
                <a:ext cx="640026" cy="657416"/>
                <a:chOff x="987658" y="5065483"/>
                <a:chExt cx="1169054" cy="1200820"/>
              </a:xfrm>
            </p:grpSpPr>
            <p:grpSp>
              <p:nvGrpSpPr>
                <p:cNvPr id="28" name="Group 27">
                  <a:extLst>
                    <a:ext uri="{FF2B5EF4-FFF2-40B4-BE49-F238E27FC236}">
                      <a16:creationId xmlns:a16="http://schemas.microsoft.com/office/drawing/2014/main" id="{40677FA4-246E-1539-C9AA-FA125C22CBE5}"/>
                    </a:ext>
                  </a:extLst>
                </p:cNvPr>
                <p:cNvGrpSpPr/>
                <p:nvPr/>
              </p:nvGrpSpPr>
              <p:grpSpPr>
                <a:xfrm>
                  <a:off x="987658" y="5065483"/>
                  <a:ext cx="1169054" cy="1200820"/>
                  <a:chOff x="6349393" y="1711575"/>
                  <a:chExt cx="5590022" cy="5674618"/>
                </a:xfrm>
              </p:grpSpPr>
              <p:sp>
                <p:nvSpPr>
                  <p:cNvPr id="33" name="Rounded Rectangle 3_1">
                    <a:extLst>
                      <a:ext uri="{FF2B5EF4-FFF2-40B4-BE49-F238E27FC236}">
                        <a16:creationId xmlns:a16="http://schemas.microsoft.com/office/drawing/2014/main" id="{F730092F-1A1E-396B-17B1-9A74CB59EFBB}"/>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4" name="Rounded Rectangle 3_1">
                    <a:extLst>
                      <a:ext uri="{FF2B5EF4-FFF2-40B4-BE49-F238E27FC236}">
                        <a16:creationId xmlns:a16="http://schemas.microsoft.com/office/drawing/2014/main" id="{A368E18E-E5BC-C60E-3EC1-DB1F99D73036}"/>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31" name="Rounded Rectangle 3_1">
                  <a:extLst>
                    <a:ext uri="{FF2B5EF4-FFF2-40B4-BE49-F238E27FC236}">
                      <a16:creationId xmlns:a16="http://schemas.microsoft.com/office/drawing/2014/main" id="{869016DD-1BDB-BE81-0457-05F8710F6A3E}"/>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32" name="Rounded Rectangle 24_1">
                  <a:extLst>
                    <a:ext uri="{FF2B5EF4-FFF2-40B4-BE49-F238E27FC236}">
                      <a16:creationId xmlns:a16="http://schemas.microsoft.com/office/drawing/2014/main" id="{6FE7EF0C-FC56-3717-022E-3EC34BC84E5A}"/>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5" name="Oval 24">
                <a:extLst>
                  <a:ext uri="{FF2B5EF4-FFF2-40B4-BE49-F238E27FC236}">
                    <a16:creationId xmlns:a16="http://schemas.microsoft.com/office/drawing/2014/main" id="{C25400D7-F1A1-9AA7-F12E-2AB372067BA0}"/>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800" b="1" i="0" u="none" strike="noStrike" kern="1200" cap="none" normalizeH="0" baseline="0" noProof="0">
                  <a:ln>
                    <a:noFill/>
                  </a:ln>
                  <a:solidFill>
                    <a:srgbClr val="C73ECC"/>
                  </a:solidFill>
                  <a:effectLst/>
                  <a:uLnTx/>
                  <a:uFillTx/>
                  <a:latin typeface="Segoe UI"/>
                  <a:ea typeface="Segoe UI" pitchFamily="34" charset="0"/>
                  <a:cs typeface="Segoe UI" pitchFamily="34" charset="0"/>
                </a:endParaRPr>
              </a:p>
            </p:txBody>
          </p:sp>
        </p:grpSp>
        <p:sp>
          <p:nvSpPr>
            <p:cNvPr id="22" name="speech_5" title="Icon of two overlapping chat bubbles">
              <a:extLst>
                <a:ext uri="{FF2B5EF4-FFF2-40B4-BE49-F238E27FC236}">
                  <a16:creationId xmlns:a16="http://schemas.microsoft.com/office/drawing/2014/main" id="{B0F4B995-A23B-9EAC-09A1-4FAF13E664EE}"/>
                </a:ext>
              </a:extLst>
            </p:cNvPr>
            <p:cNvSpPr>
              <a:spLocks noChangeAspect="1" noEditPoints="1"/>
            </p:cNvSpPr>
            <p:nvPr/>
          </p:nvSpPr>
          <p:spPr bwMode="auto">
            <a:xfrm>
              <a:off x="893133" y="1770657"/>
              <a:ext cx="226652" cy="177218"/>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grpSp>
      <p:sp>
        <p:nvSpPr>
          <p:cNvPr id="19" name="TextBox 18">
            <a:extLst>
              <a:ext uri="{FF2B5EF4-FFF2-40B4-BE49-F238E27FC236}">
                <a16:creationId xmlns:a16="http://schemas.microsoft.com/office/drawing/2014/main" id="{18552A64-5A48-E5F9-9E2C-0BD4A4E60E0B}"/>
              </a:ext>
              <a:ext uri="{C183D7F6-B498-43B3-948B-1728B52AA6E4}">
                <adec:decorative xmlns:adec="http://schemas.microsoft.com/office/drawing/2017/decorative" val="1"/>
              </a:ext>
            </a:extLst>
          </p:cNvPr>
          <p:cNvSpPr txBox="1"/>
          <p:nvPr/>
        </p:nvSpPr>
        <p:spPr>
          <a:xfrm>
            <a:off x="1804180" y="2134820"/>
            <a:ext cx="783420" cy="276999"/>
          </a:xfrm>
          <a:prstGeom prst="rect">
            <a:avLst/>
          </a:prstGeom>
          <a:noFill/>
        </p:spPr>
        <p:txBody>
          <a:bodyPr wrap="none" lIns="0" tIns="0" rIns="0" bIns="0" rtlCol="0">
            <a:spAutoFit/>
          </a:bodyPr>
          <a:lstStyle/>
          <a:p>
            <a:pPr algn="l"/>
            <a:r>
              <a:rPr lang="en-US" sz="1800">
                <a:latin typeface="+mj-lt"/>
                <a:ea typeface="+mj-ea"/>
                <a:cs typeface="+mj-cs"/>
              </a:rPr>
              <a:t>Prompt</a:t>
            </a:r>
          </a:p>
        </p:txBody>
      </p:sp>
      <p:sp>
        <p:nvSpPr>
          <p:cNvPr id="17" name="Speech Bubble: Rectangle with Corners Rounded 16">
            <a:extLst>
              <a:ext uri="{FF2B5EF4-FFF2-40B4-BE49-F238E27FC236}">
                <a16:creationId xmlns:a16="http://schemas.microsoft.com/office/drawing/2014/main" id="{3F7CD189-E6C0-81B3-A74F-23AD7F25AD4F}"/>
              </a:ext>
            </a:extLst>
          </p:cNvPr>
          <p:cNvSpPr/>
          <p:nvPr/>
        </p:nvSpPr>
        <p:spPr bwMode="auto">
          <a:xfrm>
            <a:off x="1678923" y="2515575"/>
            <a:ext cx="3353790" cy="1043052"/>
          </a:xfrm>
          <a:prstGeom prst="wedgeRoundRectCallout">
            <a:avLst>
              <a:gd name="adj1" fmla="val -57645"/>
              <a:gd name="adj2" fmla="val 10145"/>
              <a:gd name="adj3" fmla="val 7300"/>
            </a:avLst>
          </a:prstGeom>
          <a:gradFill flip="none" rotWithShape="1">
            <a:gsLst>
              <a:gs pos="0">
                <a:schemeClr val="accent1">
                  <a:alpha val="10000"/>
                </a:schemeClr>
              </a:gs>
              <a:gs pos="100000">
                <a:schemeClr val="accent3">
                  <a:alpha val="10000"/>
                </a:schemeClr>
              </a:gs>
              <a:gs pos="50000">
                <a:schemeClr val="accent2">
                  <a:alpha val="10000"/>
                </a:schemeClr>
              </a:gs>
            </a:gsLst>
            <a:lin ang="0" scaled="1"/>
            <a:tileRect/>
          </a:gradFill>
          <a:ln>
            <a:noFill/>
            <a:headEnd type="none" w="med" len="med"/>
            <a:tailEnd type="none" w="med" len="med"/>
          </a:ln>
          <a:effectLst>
            <a:innerShdw blurRad="152400" dist="114300" dir="13500000">
              <a:prstClr val="black">
                <a:alpha val="16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r>
              <a:rPr lang="en-US" sz="1400" dirty="0">
                <a:solidFill>
                  <a:schemeClr val="tx1"/>
                </a:solidFill>
                <a:latin typeface="+mj-lt"/>
                <a:ea typeface="+mj-ea"/>
                <a:cs typeface="+mj-cs"/>
              </a:rPr>
              <a:t>My mom and I are going to London to visit my cousin. Give me ideas for things to appreciate and do in London</a:t>
            </a:r>
          </a:p>
        </p:txBody>
      </p:sp>
      <p:pic>
        <p:nvPicPr>
          <p:cNvPr id="38" name="Picture 2">
            <a:extLst>
              <a:ext uri="{FF2B5EF4-FFF2-40B4-BE49-F238E27FC236}">
                <a16:creationId xmlns:a16="http://schemas.microsoft.com/office/drawing/2014/main" id="{5094A4FD-AD2E-198B-2B38-4B83EEF45103}"/>
              </a:ext>
              <a:ext uri="{C183D7F6-B498-43B3-948B-1728B52AA6E4}">
                <adec:decorative xmlns:adec="http://schemas.microsoft.com/office/drawing/2017/decorative" val="1"/>
              </a:ext>
            </a:extLst>
          </p:cNvPr>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48802" y="3760102"/>
            <a:ext cx="1049817" cy="10498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AED0AE-335C-CFD3-6BC4-077A1A00DD3C}"/>
              </a:ext>
              <a:ext uri="{C183D7F6-B498-43B3-948B-1728B52AA6E4}">
                <adec:decorative xmlns:adec="http://schemas.microsoft.com/office/drawing/2017/decorative" val="1"/>
              </a:ext>
            </a:extLst>
          </p:cNvPr>
          <p:cNvSpPr txBox="1"/>
          <p:nvPr/>
        </p:nvSpPr>
        <p:spPr>
          <a:xfrm>
            <a:off x="5619494" y="5048243"/>
            <a:ext cx="1619226" cy="246221"/>
          </a:xfrm>
          <a:prstGeom prst="rect">
            <a:avLst/>
          </a:prstGeom>
          <a:noFill/>
        </p:spPr>
        <p:txBody>
          <a:bodyPr wrap="none" lIns="0" tIns="0" rIns="0" bIns="0" rtlCol="0">
            <a:spAutoFit/>
          </a:bodyPr>
          <a:lstStyle/>
          <a:p>
            <a:pPr algn="l"/>
            <a:r>
              <a:rPr lang="en-US" sz="1600">
                <a:latin typeface="+mj-lt"/>
                <a:ea typeface="+mj-ea"/>
                <a:cs typeface="+mj-cs"/>
              </a:rPr>
              <a:t>Microsoft Copilot</a:t>
            </a:r>
          </a:p>
        </p:txBody>
      </p:sp>
      <p:pic>
        <p:nvPicPr>
          <p:cNvPr id="12" name="Picture 11">
            <a:extLst>
              <a:ext uri="{FF2B5EF4-FFF2-40B4-BE49-F238E27FC236}">
                <a16:creationId xmlns:a16="http://schemas.microsoft.com/office/drawing/2014/main" id="{3740B522-5D91-25DD-061D-47130F55766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7906" y="3907679"/>
            <a:ext cx="1093317" cy="988738"/>
          </a:xfrm>
          <a:prstGeom prst="rect">
            <a:avLst/>
          </a:prstGeom>
        </p:spPr>
      </p:pic>
      <p:sp>
        <p:nvSpPr>
          <p:cNvPr id="13" name="TextBox 12">
            <a:extLst>
              <a:ext uri="{FF2B5EF4-FFF2-40B4-BE49-F238E27FC236}">
                <a16:creationId xmlns:a16="http://schemas.microsoft.com/office/drawing/2014/main" id="{AE19CD09-6CC6-2099-7D45-D7ECD5827148}"/>
              </a:ext>
              <a:ext uri="{C183D7F6-B498-43B3-948B-1728B52AA6E4}">
                <adec:decorative xmlns:adec="http://schemas.microsoft.com/office/drawing/2017/decorative" val="1"/>
              </a:ext>
            </a:extLst>
          </p:cNvPr>
          <p:cNvSpPr txBox="1"/>
          <p:nvPr/>
        </p:nvSpPr>
        <p:spPr>
          <a:xfrm>
            <a:off x="8330331" y="5048243"/>
            <a:ext cx="2388470" cy="492443"/>
          </a:xfrm>
          <a:prstGeom prst="rect">
            <a:avLst/>
          </a:prstGeom>
          <a:noFill/>
        </p:spPr>
        <p:txBody>
          <a:bodyPr wrap="square" lIns="0" tIns="0" rIns="0" bIns="0" rtlCol="0">
            <a:spAutoFit/>
          </a:bodyPr>
          <a:lstStyle/>
          <a:p>
            <a:pPr algn="ctr"/>
            <a:r>
              <a:rPr lang="en-US" sz="1600">
                <a:latin typeface="+mj-lt"/>
                <a:ea typeface="+mj-ea"/>
                <a:cs typeface="+mj-cs"/>
              </a:rPr>
              <a:t>Large Language Model (LLM)</a:t>
            </a:r>
          </a:p>
        </p:txBody>
      </p:sp>
      <p:cxnSp>
        <p:nvCxnSpPr>
          <p:cNvPr id="15" name="Straight Arrow Connector 14">
            <a:extLst>
              <a:ext uri="{FF2B5EF4-FFF2-40B4-BE49-F238E27FC236}">
                <a16:creationId xmlns:a16="http://schemas.microsoft.com/office/drawing/2014/main" id="{70E31D30-D49E-C229-8650-9B35ABFC32BC}"/>
              </a:ext>
              <a:ext uri="{C183D7F6-B498-43B3-948B-1728B52AA6E4}">
                <adec:decorative xmlns:adec="http://schemas.microsoft.com/office/drawing/2017/decorative" val="1"/>
              </a:ext>
            </a:extLst>
          </p:cNvPr>
          <p:cNvCxnSpPr>
            <a:cxnSpLocks/>
          </p:cNvCxnSpPr>
          <p:nvPr/>
        </p:nvCxnSpPr>
        <p:spPr>
          <a:xfrm>
            <a:off x="7257304" y="4070653"/>
            <a:ext cx="1394301" cy="0"/>
          </a:xfrm>
          <a:prstGeom prst="straightConnector1">
            <a:avLst/>
          </a:prstGeom>
          <a:noFill/>
          <a:ln w="19050">
            <a:gradFill flip="none" rotWithShape="1">
              <a:gsLst>
                <a:gs pos="0">
                  <a:schemeClr val="accent2">
                    <a:lumMod val="98000"/>
                  </a:schemeClr>
                </a:gs>
                <a:gs pos="43000">
                  <a:srgbClr val="8350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6" name="Graphic 25">
            <a:extLst>
              <a:ext uri="{FF2B5EF4-FFF2-40B4-BE49-F238E27FC236}">
                <a16:creationId xmlns:a16="http://schemas.microsoft.com/office/drawing/2014/main" id="{754C8EC5-701A-B2ED-4BB9-D4CAA2C6396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3088" y="2366301"/>
            <a:ext cx="1580528" cy="1580526"/>
          </a:xfrm>
          <a:prstGeom prst="rect">
            <a:avLst/>
          </a:prstGeom>
          <a:effectLst>
            <a:innerShdw blurRad="152400" dist="114300" dir="13500000">
              <a:prstClr val="black">
                <a:alpha val="16000"/>
              </a:prstClr>
            </a:innerShdw>
          </a:effectLst>
        </p:spPr>
      </p:pic>
      <p:cxnSp>
        <p:nvCxnSpPr>
          <p:cNvPr id="29" name="Straight Arrow Connector 28">
            <a:extLst>
              <a:ext uri="{FF2B5EF4-FFF2-40B4-BE49-F238E27FC236}">
                <a16:creationId xmlns:a16="http://schemas.microsoft.com/office/drawing/2014/main" id="{3370FAFF-143E-4166-E55F-06183EF46049}"/>
              </a:ext>
              <a:ext uri="{C183D7F6-B498-43B3-948B-1728B52AA6E4}">
                <adec:decorative xmlns:adec="http://schemas.microsoft.com/office/drawing/2017/decorative" val="1"/>
              </a:ext>
            </a:extLst>
          </p:cNvPr>
          <p:cNvCxnSpPr>
            <a:cxnSpLocks/>
          </p:cNvCxnSpPr>
          <p:nvPr/>
        </p:nvCxnSpPr>
        <p:spPr>
          <a:xfrm rot="5400000">
            <a:off x="10057249" y="3863370"/>
            <a:ext cx="794596" cy="268525"/>
          </a:xfrm>
          <a:prstGeom prst="bentConnector2">
            <a:avLst/>
          </a:prstGeom>
          <a:noFill/>
          <a:ln w="19050">
            <a:gradFill flip="none" rotWithShape="1">
              <a:gsLst>
                <a:gs pos="0">
                  <a:schemeClr val="accent2">
                    <a:lumMod val="98000"/>
                  </a:schemeClr>
                </a:gs>
                <a:gs pos="43000">
                  <a:srgbClr val="8350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0" name="TextBox 29">
            <a:extLst>
              <a:ext uri="{FF2B5EF4-FFF2-40B4-BE49-F238E27FC236}">
                <a16:creationId xmlns:a16="http://schemas.microsoft.com/office/drawing/2014/main" id="{62DF3B2C-BAA6-D94A-586A-79E8450B6C45}"/>
              </a:ext>
              <a:ext uri="{C183D7F6-B498-43B3-948B-1728B52AA6E4}">
                <adec:decorative xmlns:adec="http://schemas.microsoft.com/office/drawing/2017/decorative" val="1"/>
              </a:ext>
            </a:extLst>
          </p:cNvPr>
          <p:cNvSpPr txBox="1"/>
          <p:nvPr/>
        </p:nvSpPr>
        <p:spPr>
          <a:xfrm>
            <a:off x="9909117" y="3596443"/>
            <a:ext cx="1268472" cy="307777"/>
          </a:xfrm>
          <a:prstGeom prst="rect">
            <a:avLst/>
          </a:prstGeom>
          <a:solidFill>
            <a:srgbClr val="F4F3F5"/>
          </a:solidFill>
        </p:spPr>
        <p:txBody>
          <a:bodyPr wrap="square" lIns="91440" tIns="45720" rIns="91440" bIns="45720" rtlCol="0">
            <a:spAutoFit/>
          </a:bodyPr>
          <a:lstStyle/>
          <a:p>
            <a:pPr algn="ctr"/>
            <a:r>
              <a:rPr lang="en-US" sz="1400">
                <a:latin typeface="+mj-lt"/>
                <a:ea typeface="+mj-ea"/>
                <a:cs typeface="+mj-cs"/>
              </a:rPr>
              <a:t>Training data</a:t>
            </a:r>
          </a:p>
        </p:txBody>
      </p:sp>
      <p:cxnSp>
        <p:nvCxnSpPr>
          <p:cNvPr id="16" name="Straight Arrow Connector 15">
            <a:extLst>
              <a:ext uri="{FF2B5EF4-FFF2-40B4-BE49-F238E27FC236}">
                <a16:creationId xmlns:a16="http://schemas.microsoft.com/office/drawing/2014/main" id="{3A811573-BD92-D41B-3188-653F5964EBB0}"/>
              </a:ext>
              <a:ext uri="{C183D7F6-B498-43B3-948B-1728B52AA6E4}">
                <adec:decorative xmlns:adec="http://schemas.microsoft.com/office/drawing/2017/decorative" val="1"/>
              </a:ext>
            </a:extLst>
          </p:cNvPr>
          <p:cNvCxnSpPr>
            <a:cxnSpLocks/>
          </p:cNvCxnSpPr>
          <p:nvPr/>
        </p:nvCxnSpPr>
        <p:spPr>
          <a:xfrm flipH="1" flipV="1">
            <a:off x="7412116" y="4549450"/>
            <a:ext cx="1399635" cy="0"/>
          </a:xfrm>
          <a:prstGeom prst="straightConnector1">
            <a:avLst/>
          </a:prstGeom>
          <a:noFill/>
          <a:ln w="19050">
            <a:gradFill flip="none" rotWithShape="1">
              <a:gsLst>
                <a:gs pos="0">
                  <a:schemeClr val="accent2">
                    <a:lumMod val="98000"/>
                  </a:schemeClr>
                </a:gs>
                <a:gs pos="43000">
                  <a:srgbClr val="8350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Speech Bubble: Rectangle with Corners Rounded 17" descr="Dear &lt;recipient&gt;,&#10;Please find enclosed my application for the role of …">
            <a:extLst>
              <a:ext uri="{FF2B5EF4-FFF2-40B4-BE49-F238E27FC236}">
                <a16:creationId xmlns:a16="http://schemas.microsoft.com/office/drawing/2014/main" id="{BD8FBF9D-90A6-17CF-8B76-F18A061196E9}"/>
              </a:ext>
            </a:extLst>
          </p:cNvPr>
          <p:cNvSpPr/>
          <p:nvPr/>
        </p:nvSpPr>
        <p:spPr bwMode="auto">
          <a:xfrm>
            <a:off x="861560" y="4049837"/>
            <a:ext cx="4151313" cy="1919164"/>
          </a:xfrm>
          <a:prstGeom prst="wedgeRoundRectCallout">
            <a:avLst>
              <a:gd name="adj1" fmla="val 67623"/>
              <a:gd name="adj2" fmla="val -36196"/>
              <a:gd name="adj3" fmla="val 3500"/>
            </a:avLst>
          </a:prstGeom>
          <a:solidFill>
            <a:schemeClr val="bg1"/>
          </a:solidFill>
          <a:ln>
            <a:solidFill>
              <a:schemeClr val="accent5"/>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ts val="200"/>
              </a:spcAft>
            </a:pPr>
            <a:r>
              <a:rPr lang="en-US" sz="1400" dirty="0">
                <a:solidFill>
                  <a:schemeClr val="tx1"/>
                </a:solidFill>
              </a:rPr>
              <a:t>London is a city brimming with history, culture, and excitement! Here are some ideas for things to appreciate and do:</a:t>
            </a:r>
          </a:p>
          <a:p>
            <a:pPr marL="285750" indent="-190500" algn="l" defTabSz="932472" fontAlgn="base">
              <a:spcBef>
                <a:spcPct val="0"/>
              </a:spcBef>
              <a:spcAft>
                <a:spcPts val="200"/>
              </a:spcAft>
              <a:buFont typeface="Arial" panose="020B0604020202020204" pitchFamily="34" charset="0"/>
              <a:buChar char="•"/>
            </a:pPr>
            <a:r>
              <a:rPr lang="en-US" sz="1400" dirty="0">
                <a:solidFill>
                  <a:schemeClr val="tx1"/>
                </a:solidFill>
              </a:rPr>
              <a:t>Buckingham Palace: Tour the State Rooms and witness the Changing of the Guard ceremony</a:t>
            </a:r>
          </a:p>
          <a:p>
            <a:pPr marL="285750" indent="-190500" defTabSz="932472" fontAlgn="base">
              <a:spcBef>
                <a:spcPct val="0"/>
              </a:spcBef>
              <a:spcAft>
                <a:spcPts val="200"/>
              </a:spcAft>
              <a:buFont typeface="Arial" panose="020B0604020202020204" pitchFamily="34" charset="0"/>
              <a:buChar char="•"/>
            </a:pPr>
            <a:r>
              <a:rPr lang="en-US" sz="1400" dirty="0">
                <a:solidFill>
                  <a:schemeClr val="tx1"/>
                </a:solidFill>
              </a:rPr>
              <a:t>Tower of London: Explore the historic castle and appreciate the Crown Jewels </a:t>
            </a:r>
          </a:p>
          <a:p>
            <a:pPr marL="285750" indent="-190500" defTabSz="932472" fontAlgn="base">
              <a:spcBef>
                <a:spcPct val="0"/>
              </a:spcBef>
              <a:spcAft>
                <a:spcPts val="200"/>
              </a:spcAft>
              <a:buFont typeface="Arial" panose="020B0604020202020204" pitchFamily="34" charset="0"/>
              <a:buChar char="•"/>
            </a:pPr>
            <a:r>
              <a:rPr lang="en-US" sz="1400" dirty="0">
                <a:solidFill>
                  <a:schemeClr val="tx1"/>
                </a:solidFill>
              </a:rPr>
              <a:t>…</a:t>
            </a:r>
          </a:p>
        </p:txBody>
      </p:sp>
      <p:grpSp>
        <p:nvGrpSpPr>
          <p:cNvPr id="41" name="Group 40">
            <a:extLst>
              <a:ext uri="{FF2B5EF4-FFF2-40B4-BE49-F238E27FC236}">
                <a16:creationId xmlns:a16="http://schemas.microsoft.com/office/drawing/2014/main" id="{EA4954D6-30D6-2512-112E-D72639EBD8AD}"/>
              </a:ext>
              <a:ext uri="{C183D7F6-B498-43B3-948B-1728B52AA6E4}">
                <adec:decorative xmlns:adec="http://schemas.microsoft.com/office/drawing/2017/decorative" val="1"/>
              </a:ext>
            </a:extLst>
          </p:cNvPr>
          <p:cNvGrpSpPr/>
          <p:nvPr/>
        </p:nvGrpSpPr>
        <p:grpSpPr>
          <a:xfrm>
            <a:off x="5758491" y="4124733"/>
            <a:ext cx="242896" cy="242894"/>
            <a:chOff x="11303794" y="1621403"/>
            <a:chExt cx="244474" cy="244472"/>
          </a:xfrm>
        </p:grpSpPr>
        <p:sp>
          <p:nvSpPr>
            <p:cNvPr id="42" name="Oval 41">
              <a:extLst>
                <a:ext uri="{FF2B5EF4-FFF2-40B4-BE49-F238E27FC236}">
                  <a16:creationId xmlns:a16="http://schemas.microsoft.com/office/drawing/2014/main" id="{AD0942F4-5722-4790-33DB-D3DEF33C52AD}"/>
                </a:ext>
              </a:extLst>
            </p:cNvPr>
            <p:cNvSpPr/>
            <p:nvPr/>
          </p:nvSpPr>
          <p:spPr bwMode="auto">
            <a:xfrm>
              <a:off x="11303794" y="1621403"/>
              <a:ext cx="244474" cy="244472"/>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43" name="Arrow: Bent 42">
              <a:extLst>
                <a:ext uri="{FF2B5EF4-FFF2-40B4-BE49-F238E27FC236}">
                  <a16:creationId xmlns:a16="http://schemas.microsoft.com/office/drawing/2014/main" id="{5D6ABEE4-B0F2-0D74-F13E-1C1CBB963B95}"/>
                </a:ext>
              </a:extLst>
            </p:cNvPr>
            <p:cNvSpPr/>
            <p:nvPr/>
          </p:nvSpPr>
          <p:spPr bwMode="auto">
            <a:xfrm rot="13238370" flipV="1">
              <a:off x="11373179" y="1701691"/>
              <a:ext cx="77128" cy="83898"/>
            </a:xfrm>
            <a:prstGeom prst="bentArrow">
              <a:avLst>
                <a:gd name="adj1" fmla="val 25000"/>
                <a:gd name="adj2" fmla="val 0"/>
                <a:gd name="adj3" fmla="val 25000"/>
                <a:gd name="adj4" fmla="val 10979"/>
              </a:avLst>
            </a:prstGeom>
            <a:ln w="317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50" name="Group 49">
            <a:extLst>
              <a:ext uri="{FF2B5EF4-FFF2-40B4-BE49-F238E27FC236}">
                <a16:creationId xmlns:a16="http://schemas.microsoft.com/office/drawing/2014/main" id="{A4EA26EF-D369-3186-02EA-9CF36F57CACE}"/>
              </a:ext>
              <a:ext uri="{C183D7F6-B498-43B3-948B-1728B52AA6E4}">
                <adec:decorative xmlns:adec="http://schemas.microsoft.com/office/drawing/2017/decorative" val="1"/>
              </a:ext>
            </a:extLst>
          </p:cNvPr>
          <p:cNvGrpSpPr/>
          <p:nvPr/>
        </p:nvGrpSpPr>
        <p:grpSpPr>
          <a:xfrm>
            <a:off x="8651605" y="3949206"/>
            <a:ext cx="242896" cy="242894"/>
            <a:chOff x="11303794" y="1621403"/>
            <a:chExt cx="244474" cy="244472"/>
          </a:xfrm>
        </p:grpSpPr>
        <p:sp>
          <p:nvSpPr>
            <p:cNvPr id="51" name="Oval 50">
              <a:extLst>
                <a:ext uri="{FF2B5EF4-FFF2-40B4-BE49-F238E27FC236}">
                  <a16:creationId xmlns:a16="http://schemas.microsoft.com/office/drawing/2014/main" id="{AF13F336-E67D-B508-13AD-AB0F4098B390}"/>
                </a:ext>
              </a:extLst>
            </p:cNvPr>
            <p:cNvSpPr/>
            <p:nvPr/>
          </p:nvSpPr>
          <p:spPr bwMode="auto">
            <a:xfrm>
              <a:off x="11303794" y="1621403"/>
              <a:ext cx="244474" cy="244472"/>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2" name="Arrow: Bent 51">
              <a:extLst>
                <a:ext uri="{FF2B5EF4-FFF2-40B4-BE49-F238E27FC236}">
                  <a16:creationId xmlns:a16="http://schemas.microsoft.com/office/drawing/2014/main" id="{34F89DCC-AD14-7F08-E74E-7F3C226B47C5}"/>
                </a:ext>
              </a:extLst>
            </p:cNvPr>
            <p:cNvSpPr/>
            <p:nvPr/>
          </p:nvSpPr>
          <p:spPr bwMode="auto">
            <a:xfrm rot="13238370" flipV="1">
              <a:off x="11373179" y="1701691"/>
              <a:ext cx="77128" cy="83898"/>
            </a:xfrm>
            <a:prstGeom prst="bentArrow">
              <a:avLst>
                <a:gd name="adj1" fmla="val 25000"/>
                <a:gd name="adj2" fmla="val 0"/>
                <a:gd name="adj3" fmla="val 25000"/>
                <a:gd name="adj4" fmla="val 10979"/>
              </a:avLst>
            </a:prstGeom>
            <a:ln w="317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54" name="Group 53">
            <a:extLst>
              <a:ext uri="{FF2B5EF4-FFF2-40B4-BE49-F238E27FC236}">
                <a16:creationId xmlns:a16="http://schemas.microsoft.com/office/drawing/2014/main" id="{3DD30573-2FC0-7239-54B9-54060871AF3C}"/>
              </a:ext>
              <a:ext uri="{C183D7F6-B498-43B3-948B-1728B52AA6E4}">
                <adec:decorative xmlns:adec="http://schemas.microsoft.com/office/drawing/2017/decorative" val="1"/>
              </a:ext>
            </a:extLst>
          </p:cNvPr>
          <p:cNvGrpSpPr/>
          <p:nvPr/>
        </p:nvGrpSpPr>
        <p:grpSpPr>
          <a:xfrm flipH="1">
            <a:off x="7169220" y="4428003"/>
            <a:ext cx="242896" cy="242894"/>
            <a:chOff x="11303794" y="1621403"/>
            <a:chExt cx="244474" cy="244472"/>
          </a:xfrm>
        </p:grpSpPr>
        <p:sp>
          <p:nvSpPr>
            <p:cNvPr id="55" name="Oval 54">
              <a:extLst>
                <a:ext uri="{FF2B5EF4-FFF2-40B4-BE49-F238E27FC236}">
                  <a16:creationId xmlns:a16="http://schemas.microsoft.com/office/drawing/2014/main" id="{0A6474EA-9969-8D6A-078C-3E86A5560345}"/>
                </a:ext>
              </a:extLst>
            </p:cNvPr>
            <p:cNvSpPr/>
            <p:nvPr/>
          </p:nvSpPr>
          <p:spPr bwMode="auto">
            <a:xfrm>
              <a:off x="11303794" y="1621403"/>
              <a:ext cx="244474" cy="244472"/>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56" name="Arrow: Bent 55">
              <a:extLst>
                <a:ext uri="{FF2B5EF4-FFF2-40B4-BE49-F238E27FC236}">
                  <a16:creationId xmlns:a16="http://schemas.microsoft.com/office/drawing/2014/main" id="{B19B3B64-0531-7B13-A8D7-23C50F134F86}"/>
                </a:ext>
              </a:extLst>
            </p:cNvPr>
            <p:cNvSpPr/>
            <p:nvPr/>
          </p:nvSpPr>
          <p:spPr bwMode="auto">
            <a:xfrm rot="13238370" flipV="1">
              <a:off x="11373179" y="1701691"/>
              <a:ext cx="77128" cy="83898"/>
            </a:xfrm>
            <a:prstGeom prst="bentArrow">
              <a:avLst>
                <a:gd name="adj1" fmla="val 25000"/>
                <a:gd name="adj2" fmla="val 0"/>
                <a:gd name="adj3" fmla="val 25000"/>
                <a:gd name="adj4" fmla="val 10979"/>
              </a:avLst>
            </a:prstGeom>
            <a:ln w="317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7DABA0D2-596E-EEA4-DA12-FC367922CDEC}"/>
              </a:ext>
              <a:ext uri="{C183D7F6-B498-43B3-948B-1728B52AA6E4}">
                <adec:decorative xmlns:adec="http://schemas.microsoft.com/office/drawing/2017/decorative" val="1"/>
              </a:ext>
            </a:extLst>
          </p:cNvPr>
          <p:cNvGrpSpPr/>
          <p:nvPr/>
        </p:nvGrpSpPr>
        <p:grpSpPr>
          <a:xfrm flipH="1">
            <a:off x="10077388" y="4273483"/>
            <a:ext cx="242896" cy="242894"/>
            <a:chOff x="11303794" y="1621403"/>
            <a:chExt cx="244474" cy="244472"/>
          </a:xfrm>
        </p:grpSpPr>
        <p:sp>
          <p:nvSpPr>
            <p:cNvPr id="62" name="Oval 61">
              <a:extLst>
                <a:ext uri="{FF2B5EF4-FFF2-40B4-BE49-F238E27FC236}">
                  <a16:creationId xmlns:a16="http://schemas.microsoft.com/office/drawing/2014/main" id="{1A830584-205D-7643-9A4B-6AE883AB1EFC}"/>
                </a:ext>
              </a:extLst>
            </p:cNvPr>
            <p:cNvSpPr/>
            <p:nvPr/>
          </p:nvSpPr>
          <p:spPr bwMode="auto">
            <a:xfrm>
              <a:off x="11303794" y="1621403"/>
              <a:ext cx="244474" cy="244472"/>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63" name="Arrow: Bent 62">
              <a:extLst>
                <a:ext uri="{FF2B5EF4-FFF2-40B4-BE49-F238E27FC236}">
                  <a16:creationId xmlns:a16="http://schemas.microsoft.com/office/drawing/2014/main" id="{00BEE1A7-387D-1D43-3E16-E99EA20C7965}"/>
                </a:ext>
              </a:extLst>
            </p:cNvPr>
            <p:cNvSpPr/>
            <p:nvPr/>
          </p:nvSpPr>
          <p:spPr bwMode="auto">
            <a:xfrm rot="13238370" flipV="1">
              <a:off x="11373179" y="1701691"/>
              <a:ext cx="77128" cy="83898"/>
            </a:xfrm>
            <a:prstGeom prst="bentArrow">
              <a:avLst>
                <a:gd name="adj1" fmla="val 25000"/>
                <a:gd name="adj2" fmla="val 0"/>
                <a:gd name="adj3" fmla="val 25000"/>
                <a:gd name="adj4" fmla="val 10979"/>
              </a:avLst>
            </a:prstGeom>
            <a:ln w="317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29" name="Books">
            <a:extLst>
              <a:ext uri="{FF2B5EF4-FFF2-40B4-BE49-F238E27FC236}">
                <a16:creationId xmlns:a16="http://schemas.microsoft.com/office/drawing/2014/main" id="{D2A75493-48F3-CC07-F4E2-F809F3FE5C30}"/>
              </a:ext>
              <a:ext uri="{C183D7F6-B498-43B3-948B-1728B52AA6E4}">
                <adec:decorative xmlns:adec="http://schemas.microsoft.com/office/drawing/2017/decorative" val="1"/>
              </a:ext>
            </a:extLst>
          </p:cNvPr>
          <p:cNvSpPr>
            <a:spLocks noChangeAspect="1" noEditPoints="1"/>
          </p:cNvSpPr>
          <p:nvPr/>
        </p:nvSpPr>
        <p:spPr bwMode="auto">
          <a:xfrm>
            <a:off x="10554375" y="3083120"/>
            <a:ext cx="389916" cy="307868"/>
          </a:xfrm>
          <a:custGeom>
            <a:avLst/>
            <a:gdLst>
              <a:gd name="T0" fmla="*/ 3195 w 3452"/>
              <a:gd name="T1" fmla="*/ 1671 h 2724"/>
              <a:gd name="T2" fmla="*/ 309 w 3452"/>
              <a:gd name="T3" fmla="*/ 1671 h 2724"/>
              <a:gd name="T4" fmla="*/ 0 w 3452"/>
              <a:gd name="T5" fmla="*/ 1362 h 2724"/>
              <a:gd name="T6" fmla="*/ 309 w 3452"/>
              <a:gd name="T7" fmla="*/ 1053 h 2724"/>
              <a:gd name="T8" fmla="*/ 3195 w 3452"/>
              <a:gd name="T9" fmla="*/ 1053 h 2724"/>
              <a:gd name="T10" fmla="*/ 3018 w 3452"/>
              <a:gd name="T11" fmla="*/ 1053 h 2724"/>
              <a:gd name="T12" fmla="*/ 2937 w 3452"/>
              <a:gd name="T13" fmla="*/ 1362 h 2724"/>
              <a:gd name="T14" fmla="*/ 3018 w 3452"/>
              <a:gd name="T15" fmla="*/ 1671 h 2724"/>
              <a:gd name="T16" fmla="*/ 3452 w 3452"/>
              <a:gd name="T17" fmla="*/ 0 h 2724"/>
              <a:gd name="T18" fmla="*/ 566 w 3452"/>
              <a:gd name="T19" fmla="*/ 0 h 2724"/>
              <a:gd name="T20" fmla="*/ 257 w 3452"/>
              <a:gd name="T21" fmla="*/ 309 h 2724"/>
              <a:gd name="T22" fmla="*/ 566 w 3452"/>
              <a:gd name="T23" fmla="*/ 618 h 2724"/>
              <a:gd name="T24" fmla="*/ 3452 w 3452"/>
              <a:gd name="T25" fmla="*/ 618 h 2724"/>
              <a:gd name="T26" fmla="*/ 3275 w 3452"/>
              <a:gd name="T27" fmla="*/ 0 h 2724"/>
              <a:gd name="T28" fmla="*/ 3195 w 3452"/>
              <a:gd name="T29" fmla="*/ 309 h 2724"/>
              <a:gd name="T30" fmla="*/ 3275 w 3452"/>
              <a:gd name="T31" fmla="*/ 618 h 2724"/>
              <a:gd name="T32" fmla="*/ 192 w 3452"/>
              <a:gd name="T33" fmla="*/ 2724 h 2724"/>
              <a:gd name="T34" fmla="*/ 3078 w 3452"/>
              <a:gd name="T35" fmla="*/ 2724 h 2724"/>
              <a:gd name="T36" fmla="*/ 3387 w 3452"/>
              <a:gd name="T37" fmla="*/ 2415 h 2724"/>
              <a:gd name="T38" fmla="*/ 3078 w 3452"/>
              <a:gd name="T39" fmla="*/ 2106 h 2724"/>
              <a:gd name="T40" fmla="*/ 192 w 3452"/>
              <a:gd name="T41" fmla="*/ 2106 h 2724"/>
              <a:gd name="T42" fmla="*/ 369 w 3452"/>
              <a:gd name="T43" fmla="*/ 2724 h 2724"/>
              <a:gd name="T44" fmla="*/ 450 w 3452"/>
              <a:gd name="T45" fmla="*/ 2415 h 2724"/>
              <a:gd name="T46" fmla="*/ 369 w 3452"/>
              <a:gd name="T47" fmla="*/ 2106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52" h="2724">
                <a:moveTo>
                  <a:pt x="3195" y="1671"/>
                </a:moveTo>
                <a:cubicBezTo>
                  <a:pt x="309" y="1671"/>
                  <a:pt x="309" y="1671"/>
                  <a:pt x="309" y="1671"/>
                </a:cubicBezTo>
                <a:cubicBezTo>
                  <a:pt x="138" y="1671"/>
                  <a:pt x="0" y="1533"/>
                  <a:pt x="0" y="1362"/>
                </a:cubicBezTo>
                <a:cubicBezTo>
                  <a:pt x="0" y="1191"/>
                  <a:pt x="138" y="1053"/>
                  <a:pt x="309" y="1053"/>
                </a:cubicBezTo>
                <a:cubicBezTo>
                  <a:pt x="3195" y="1053"/>
                  <a:pt x="3195" y="1053"/>
                  <a:pt x="3195" y="1053"/>
                </a:cubicBezTo>
                <a:moveTo>
                  <a:pt x="3018" y="1053"/>
                </a:moveTo>
                <a:cubicBezTo>
                  <a:pt x="2968" y="1126"/>
                  <a:pt x="2937" y="1237"/>
                  <a:pt x="2937" y="1362"/>
                </a:cubicBezTo>
                <a:cubicBezTo>
                  <a:pt x="2937" y="1486"/>
                  <a:pt x="2968" y="1598"/>
                  <a:pt x="3018" y="1671"/>
                </a:cubicBezTo>
                <a:moveTo>
                  <a:pt x="3452" y="0"/>
                </a:moveTo>
                <a:cubicBezTo>
                  <a:pt x="566" y="0"/>
                  <a:pt x="566" y="0"/>
                  <a:pt x="566" y="0"/>
                </a:cubicBezTo>
                <a:cubicBezTo>
                  <a:pt x="396" y="0"/>
                  <a:pt x="257" y="139"/>
                  <a:pt x="257" y="309"/>
                </a:cubicBezTo>
                <a:cubicBezTo>
                  <a:pt x="257" y="480"/>
                  <a:pt x="396" y="618"/>
                  <a:pt x="566" y="618"/>
                </a:cubicBezTo>
                <a:cubicBezTo>
                  <a:pt x="3452" y="618"/>
                  <a:pt x="3452" y="618"/>
                  <a:pt x="3452" y="618"/>
                </a:cubicBezTo>
                <a:moveTo>
                  <a:pt x="3275" y="0"/>
                </a:moveTo>
                <a:cubicBezTo>
                  <a:pt x="3226" y="74"/>
                  <a:pt x="3195" y="185"/>
                  <a:pt x="3195" y="309"/>
                </a:cubicBezTo>
                <a:cubicBezTo>
                  <a:pt x="3195" y="434"/>
                  <a:pt x="3226" y="545"/>
                  <a:pt x="3275" y="618"/>
                </a:cubicBezTo>
                <a:moveTo>
                  <a:pt x="192" y="2724"/>
                </a:moveTo>
                <a:cubicBezTo>
                  <a:pt x="3078" y="2724"/>
                  <a:pt x="3078" y="2724"/>
                  <a:pt x="3078" y="2724"/>
                </a:cubicBezTo>
                <a:cubicBezTo>
                  <a:pt x="3249" y="2724"/>
                  <a:pt x="3387" y="2585"/>
                  <a:pt x="3387" y="2415"/>
                </a:cubicBezTo>
                <a:cubicBezTo>
                  <a:pt x="3387" y="2244"/>
                  <a:pt x="3249" y="2106"/>
                  <a:pt x="3078" y="2106"/>
                </a:cubicBezTo>
                <a:cubicBezTo>
                  <a:pt x="192" y="2106"/>
                  <a:pt x="192" y="2106"/>
                  <a:pt x="192" y="2106"/>
                </a:cubicBezTo>
                <a:moveTo>
                  <a:pt x="369" y="2724"/>
                </a:moveTo>
                <a:cubicBezTo>
                  <a:pt x="418" y="2650"/>
                  <a:pt x="450" y="2539"/>
                  <a:pt x="450" y="2415"/>
                </a:cubicBezTo>
                <a:cubicBezTo>
                  <a:pt x="450" y="2290"/>
                  <a:pt x="418" y="2179"/>
                  <a:pt x="369" y="2106"/>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a:extLst>
            <a:ext uri="{909E8E84-426E-40DD-AFC4-6F175D3DCCD1}">
              <a14:hiddenFill xmlns:a14="http://schemas.microsoft.com/office/drawing/2010/main">
                <a:solidFill>
                  <a:srgbClr val="FFFFFF"/>
                </a:solidFill>
              </a14:hiddenFill>
            </a:ext>
          </a:extLst>
        </p:spPr>
        <p:txBody>
          <a:bodyPr rtlCol="0" anchor="ctr"/>
          <a:lstStyle/>
          <a:p>
            <a:pPr algn="ctr"/>
            <a:endParaRPr lang="en-US" kern="0">
              <a:solidFill>
                <a:srgbClr val="000000"/>
              </a:solidFill>
              <a:latin typeface="Segoe UI"/>
            </a:endParaRPr>
          </a:p>
        </p:txBody>
      </p:sp>
      <p:cxnSp>
        <p:nvCxnSpPr>
          <p:cNvPr id="20" name="Straight Arrow Connector 19">
            <a:extLst>
              <a:ext uri="{FF2B5EF4-FFF2-40B4-BE49-F238E27FC236}">
                <a16:creationId xmlns:a16="http://schemas.microsoft.com/office/drawing/2014/main" id="{34266EA7-2710-C41A-D7AC-B48D805710ED}"/>
              </a:ext>
              <a:ext uri="{C183D7F6-B498-43B3-948B-1728B52AA6E4}">
                <adec:decorative xmlns:adec="http://schemas.microsoft.com/office/drawing/2017/decorative" val="1"/>
              </a:ext>
            </a:extLst>
          </p:cNvPr>
          <p:cNvCxnSpPr>
            <a:cxnSpLocks/>
            <a:stCxn id="17" idx="3"/>
            <a:endCxn id="42" idx="2"/>
          </p:cNvCxnSpPr>
          <p:nvPr/>
        </p:nvCxnSpPr>
        <p:spPr>
          <a:xfrm>
            <a:off x="5032713" y="3037101"/>
            <a:ext cx="725778" cy="1209079"/>
          </a:xfrm>
          <a:prstGeom prst="bentConnector3">
            <a:avLst>
              <a:gd name="adj1" fmla="val 50000"/>
            </a:avLst>
          </a:prstGeom>
          <a:noFill/>
          <a:ln w="19050">
            <a:gradFill flip="none" rotWithShape="1">
              <a:gsLst>
                <a:gs pos="0">
                  <a:schemeClr val="accent2">
                    <a:lumMod val="98000"/>
                  </a:schemeClr>
                </a:gs>
                <a:gs pos="43000">
                  <a:srgbClr val="8350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030" name="Page2_E7C3">
            <a:extLst>
              <a:ext uri="{FF2B5EF4-FFF2-40B4-BE49-F238E27FC236}">
                <a16:creationId xmlns:a16="http://schemas.microsoft.com/office/drawing/2014/main" id="{970E5C8A-40F7-0DF6-CD39-950A5F448BFB}"/>
              </a:ext>
              <a:ext uri="{C183D7F6-B498-43B3-948B-1728B52AA6E4}">
                <adec:decorative xmlns:adec="http://schemas.microsoft.com/office/drawing/2017/decorative" val="1"/>
              </a:ext>
            </a:extLst>
          </p:cNvPr>
          <p:cNvSpPr>
            <a:spLocks noChangeAspect="1" noEditPoints="1"/>
          </p:cNvSpPr>
          <p:nvPr/>
        </p:nvSpPr>
        <p:spPr bwMode="auto">
          <a:xfrm>
            <a:off x="10196022" y="3073595"/>
            <a:ext cx="258048" cy="322442"/>
          </a:xfrm>
          <a:custGeom>
            <a:avLst/>
            <a:gdLst>
              <a:gd name="T0" fmla="*/ 3310 w 3310"/>
              <a:gd name="T1" fmla="*/ 1102 h 4136"/>
              <a:gd name="T2" fmla="*/ 2206 w 3310"/>
              <a:gd name="T3" fmla="*/ 1102 h 4136"/>
              <a:gd name="T4" fmla="*/ 2206 w 3310"/>
              <a:gd name="T5" fmla="*/ 0 h 4136"/>
              <a:gd name="T6" fmla="*/ 3310 w 3310"/>
              <a:gd name="T7" fmla="*/ 1102 h 4136"/>
              <a:gd name="T8" fmla="*/ 2206 w 3310"/>
              <a:gd name="T9" fmla="*/ 0 h 4136"/>
              <a:gd name="T10" fmla="*/ 0 w 3310"/>
              <a:gd name="T11" fmla="*/ 0 h 4136"/>
              <a:gd name="T12" fmla="*/ 0 w 3310"/>
              <a:gd name="T13" fmla="*/ 4136 h 4136"/>
              <a:gd name="T14" fmla="*/ 3310 w 3310"/>
              <a:gd name="T15" fmla="*/ 4136 h 4136"/>
              <a:gd name="T16" fmla="*/ 3310 w 3310"/>
              <a:gd name="T17" fmla="*/ 1102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0" h="4136">
                <a:moveTo>
                  <a:pt x="3310" y="1102"/>
                </a:moveTo>
                <a:lnTo>
                  <a:pt x="2206" y="1102"/>
                </a:lnTo>
                <a:lnTo>
                  <a:pt x="2206" y="0"/>
                </a:lnTo>
                <a:moveTo>
                  <a:pt x="3310" y="1102"/>
                </a:moveTo>
                <a:lnTo>
                  <a:pt x="2206" y="0"/>
                </a:lnTo>
                <a:lnTo>
                  <a:pt x="0" y="0"/>
                </a:lnTo>
                <a:lnTo>
                  <a:pt x="0" y="4136"/>
                </a:lnTo>
                <a:lnTo>
                  <a:pt x="3310" y="4136"/>
                </a:lnTo>
                <a:lnTo>
                  <a:pt x="3310" y="1102"/>
                </a:ln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3" name="TextBox 2">
            <a:extLst>
              <a:ext uri="{FF2B5EF4-FFF2-40B4-BE49-F238E27FC236}">
                <a16:creationId xmlns:a16="http://schemas.microsoft.com/office/drawing/2014/main" id="{EE920BA8-16B3-B492-DBCF-BFE811B3ECCE}"/>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12678020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5D01665-52D2-5DF3-419A-6D50F8884633}"/>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E8E6DF"/>
              </a:clrFrom>
              <a:clrTo>
                <a:srgbClr val="E8E6DF">
                  <a:alpha val="0"/>
                </a:srgbClr>
              </a:clrTo>
            </a:clrChange>
          </a:blip>
          <a:srcRect l="10999" t="56855" r="33629" b="4007"/>
          <a:stretch/>
        </p:blipFill>
        <p:spPr>
          <a:xfrm rot="16200000" flipH="1" flipV="1">
            <a:off x="-1032199" y="4461198"/>
            <a:ext cx="3429001" cy="1364608"/>
          </a:xfrm>
          <a:prstGeom prst="rect">
            <a:avLst/>
          </a:prstGeom>
        </p:spPr>
      </p:pic>
      <p:sp>
        <p:nvSpPr>
          <p:cNvPr id="4" name="Rounded Rectangle 24_1">
            <a:extLst>
              <a:ext uri="{FF2B5EF4-FFF2-40B4-BE49-F238E27FC236}">
                <a16:creationId xmlns:a16="http://schemas.microsoft.com/office/drawing/2014/main" id="{A2B68EF1-034D-5426-EBC8-7B786864E36D}"/>
              </a:ext>
              <a:ext uri="{C183D7F6-B498-43B3-948B-1728B52AA6E4}">
                <adec:decorative xmlns:adec="http://schemas.microsoft.com/office/drawing/2017/decorative" val="1"/>
              </a:ext>
            </a:extLst>
          </p:cNvPr>
          <p:cNvSpPr>
            <a:spLocks/>
          </p:cNvSpPr>
          <p:nvPr/>
        </p:nvSpPr>
        <p:spPr bwMode="auto">
          <a:xfrm>
            <a:off x="588963" y="1219200"/>
            <a:ext cx="11017250" cy="5049838"/>
          </a:xfrm>
          <a:prstGeom prst="roundRect">
            <a:avLst>
              <a:gd name="adj" fmla="val 2954"/>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600"/>
              </a:spcBef>
              <a:spcAft>
                <a:spcPts val="200"/>
              </a:spcAft>
              <a:buClrTx/>
              <a:buSzTx/>
              <a:buFontTx/>
              <a:buNone/>
              <a:tabLst/>
              <a:defRPr/>
            </a:pPr>
            <a:endParaRPr kumimoji="0" lang="en-IN" sz="1400" b="1" i="0" u="none" strike="noStrike" kern="1200" cap="none" normalizeH="0" baseline="0" noProof="0">
              <a:ln>
                <a:noFill/>
              </a:ln>
              <a:solidFill>
                <a:srgbClr val="0078D4"/>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4781FC6C-D231-B394-D86B-26C9B3D89994}"/>
              </a:ext>
            </a:extLst>
          </p:cNvPr>
          <p:cNvSpPr>
            <a:spLocks noGrp="1"/>
          </p:cNvSpPr>
          <p:nvPr>
            <p:ph type="title"/>
          </p:nvPr>
        </p:nvSpPr>
        <p:spPr>
          <a:xfrm>
            <a:off x="588263" y="457200"/>
            <a:ext cx="11018520" cy="492443"/>
          </a:xfrm>
        </p:spPr>
        <p:txBody>
          <a:bodyPr/>
          <a:lstStyle/>
          <a:p>
            <a:r>
              <a:rPr lang="en-US"/>
              <a:t>Guidelines for effective prompts</a:t>
            </a:r>
          </a:p>
        </p:txBody>
      </p:sp>
      <p:grpSp>
        <p:nvGrpSpPr>
          <p:cNvPr id="42" name="Group 41">
            <a:extLst>
              <a:ext uri="{FF2B5EF4-FFF2-40B4-BE49-F238E27FC236}">
                <a16:creationId xmlns:a16="http://schemas.microsoft.com/office/drawing/2014/main" id="{D50ACFB4-BD6D-1CCB-2B29-4637FDFDBE7D}"/>
              </a:ext>
              <a:ext uri="{C183D7F6-B498-43B3-948B-1728B52AA6E4}">
                <adec:decorative xmlns:adec="http://schemas.microsoft.com/office/drawing/2017/decorative" val="1"/>
              </a:ext>
            </a:extLst>
          </p:cNvPr>
          <p:cNvGrpSpPr/>
          <p:nvPr/>
        </p:nvGrpSpPr>
        <p:grpSpPr>
          <a:xfrm>
            <a:off x="1508125" y="1539145"/>
            <a:ext cx="9247506" cy="2805629"/>
            <a:chOff x="1473835" y="1459135"/>
            <a:chExt cx="9247506" cy="2805629"/>
          </a:xfrm>
        </p:grpSpPr>
        <p:sp>
          <p:nvSpPr>
            <p:cNvPr id="14" name="Speech Bubble: Rectangle with Corners Rounded 13">
              <a:extLst>
                <a:ext uri="{FF2B5EF4-FFF2-40B4-BE49-F238E27FC236}">
                  <a16:creationId xmlns:a16="http://schemas.microsoft.com/office/drawing/2014/main" id="{C9E3E1F2-E101-B6CC-2BBC-F5DDF39EE33E}"/>
                </a:ext>
                <a:ext uri="{C183D7F6-B498-43B3-948B-1728B52AA6E4}">
                  <adec:decorative xmlns:adec="http://schemas.microsoft.com/office/drawing/2017/decorative" val="0"/>
                </a:ext>
              </a:extLst>
            </p:cNvPr>
            <p:cNvSpPr/>
            <p:nvPr/>
          </p:nvSpPr>
          <p:spPr bwMode="auto">
            <a:xfrm>
              <a:off x="1566610" y="1459135"/>
              <a:ext cx="9061957" cy="781146"/>
            </a:xfrm>
            <a:prstGeom prst="wedgeRoundRectCallout">
              <a:avLst>
                <a:gd name="adj1" fmla="val -54468"/>
                <a:gd name="adj2" fmla="val 27188"/>
                <a:gd name="adj3" fmla="val 16667"/>
              </a:avLst>
            </a:prstGeom>
            <a:gradFill flip="none" rotWithShape="1">
              <a:gsLst>
                <a:gs pos="0">
                  <a:schemeClr val="accent1">
                    <a:alpha val="10000"/>
                  </a:schemeClr>
                </a:gs>
                <a:gs pos="100000">
                  <a:schemeClr val="accent3">
                    <a:alpha val="10000"/>
                  </a:schemeClr>
                </a:gs>
                <a:gs pos="50000">
                  <a:schemeClr val="accent2">
                    <a:alpha val="10000"/>
                  </a:schemeClr>
                </a:gs>
              </a:gsLst>
              <a:lin ang="0" scaled="1"/>
              <a:tileRect/>
            </a:gradFill>
            <a:ln>
              <a:noFill/>
              <a:headEnd type="none" w="med" len="med"/>
              <a:tailEnd type="none" w="med" len="med"/>
            </a:ln>
            <a:effectLst>
              <a:innerShdw blurRad="152400" dist="114300" dir="13500000">
                <a:prstClr val="black">
                  <a:alpha val="16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r>
                <a:rPr lang="en-US" sz="1400" dirty="0">
                  <a:solidFill>
                    <a:schemeClr val="tx1"/>
                  </a:solidFill>
                  <a:ea typeface="+mj-ea"/>
                  <a:cs typeface="+mj-cs"/>
                </a:rPr>
                <a:t>Summarize the article at https://nodpublishers.com/London</a:t>
              </a:r>
              <a:r>
                <a:rPr lang="en-US" sz="1400" baseline="30000" dirty="0">
                  <a:solidFill>
                    <a:schemeClr val="tx1"/>
                  </a:solidFill>
                  <a:ea typeface="+mj-ea"/>
                  <a:cs typeface="+mj-cs"/>
                </a:rPr>
                <a:t>1</a:t>
              </a:r>
              <a:r>
                <a:rPr lang="en-US" sz="1400" dirty="0">
                  <a:solidFill>
                    <a:schemeClr val="tx1"/>
                  </a:solidFill>
                  <a:ea typeface="+mj-ea"/>
                  <a:cs typeface="+mj-cs"/>
                </a:rPr>
                <a:t> as a bulleted list of 3 to 5 interesting facts</a:t>
              </a:r>
              <a:r>
                <a:rPr lang="en-US" sz="1400" baseline="30000" dirty="0">
                  <a:solidFill>
                    <a:schemeClr val="tx1"/>
                  </a:solidFill>
                  <a:ea typeface="+mj-ea"/>
                  <a:cs typeface="+mj-cs"/>
                </a:rPr>
                <a:t>2</a:t>
              </a:r>
              <a:r>
                <a:rPr lang="en-US" sz="1400" dirty="0">
                  <a:solidFill>
                    <a:schemeClr val="tx1"/>
                  </a:solidFill>
                  <a:ea typeface="+mj-ea"/>
                  <a:cs typeface="+mj-cs"/>
                </a:rPr>
                <a:t> to help me plan a trip</a:t>
              </a:r>
              <a:r>
                <a:rPr lang="en-US" sz="1400" baseline="30000" dirty="0">
                  <a:solidFill>
                    <a:schemeClr val="tx1"/>
                  </a:solidFill>
                  <a:ea typeface="+mj-ea"/>
                  <a:cs typeface="+mj-cs"/>
                </a:rPr>
                <a:t>3</a:t>
              </a:r>
              <a:r>
                <a:rPr lang="en-US" sz="1400" dirty="0">
                  <a:solidFill>
                    <a:schemeClr val="tx1"/>
                  </a:solidFill>
                  <a:ea typeface="+mj-ea"/>
                  <a:cs typeface="+mj-cs"/>
                </a:rPr>
                <a:t>. Keep each bullet concise and simply worded</a:t>
              </a:r>
              <a:r>
                <a:rPr lang="en-US" sz="1400" baseline="30000" dirty="0">
                  <a:solidFill>
                    <a:schemeClr val="tx1"/>
                  </a:solidFill>
                  <a:ea typeface="+mj-ea"/>
                  <a:cs typeface="+mj-cs"/>
                </a:rPr>
                <a:t>4</a:t>
              </a:r>
              <a:endParaRPr lang="en-US" sz="1400" dirty="0">
                <a:solidFill>
                  <a:schemeClr val="tx1"/>
                </a:solidFill>
                <a:ea typeface="+mj-ea"/>
                <a:cs typeface="+mj-cs"/>
              </a:endParaRPr>
            </a:p>
          </p:txBody>
        </p:sp>
        <p:sp>
          <p:nvSpPr>
            <p:cNvPr id="3" name="Speech Bubble: Rectangle with Corners Rounded 2">
              <a:extLst>
                <a:ext uri="{FF2B5EF4-FFF2-40B4-BE49-F238E27FC236}">
                  <a16:creationId xmlns:a16="http://schemas.microsoft.com/office/drawing/2014/main" id="{B6BAC0B7-D61B-2B00-8274-A7F452BF7983}"/>
                </a:ext>
                <a:ext uri="{C183D7F6-B498-43B3-948B-1728B52AA6E4}">
                  <adec:decorative xmlns:adec="http://schemas.microsoft.com/office/drawing/2017/decorative" val="0"/>
                </a:ext>
              </a:extLst>
            </p:cNvPr>
            <p:cNvSpPr/>
            <p:nvPr/>
          </p:nvSpPr>
          <p:spPr bwMode="auto">
            <a:xfrm>
              <a:off x="1566610" y="3742514"/>
              <a:ext cx="9061957" cy="522250"/>
            </a:xfrm>
            <a:prstGeom prst="wedgeRoundRectCallout">
              <a:avLst>
                <a:gd name="adj1" fmla="val -56337"/>
                <a:gd name="adj2" fmla="val 1705"/>
                <a:gd name="adj3" fmla="val 16667"/>
              </a:avLst>
            </a:prstGeom>
            <a:gradFill flip="none" rotWithShape="1">
              <a:gsLst>
                <a:gs pos="0">
                  <a:schemeClr val="accent1">
                    <a:alpha val="10000"/>
                  </a:schemeClr>
                </a:gs>
                <a:gs pos="100000">
                  <a:schemeClr val="accent3">
                    <a:alpha val="10000"/>
                  </a:schemeClr>
                </a:gs>
                <a:gs pos="50000">
                  <a:schemeClr val="accent2">
                    <a:alpha val="10000"/>
                  </a:schemeClr>
                </a:gs>
              </a:gsLst>
              <a:lin ang="0" scaled="1"/>
              <a:tileRect/>
            </a:gradFill>
            <a:ln>
              <a:noFill/>
              <a:headEnd type="none" w="med" len="med"/>
              <a:tailEnd type="none" w="med" len="med"/>
            </a:ln>
            <a:effectLst>
              <a:innerShdw blurRad="152400" dist="114300" dir="13500000">
                <a:prstClr val="black">
                  <a:alpha val="16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r>
                <a:rPr lang="en-US" sz="1400">
                  <a:solidFill>
                    <a:schemeClr val="tx1"/>
                  </a:solidFill>
                  <a:ea typeface="+mj-ea"/>
                  <a:cs typeface="+mj-cs"/>
                </a:rPr>
                <a:t>How easy is it to get around the city?</a:t>
              </a:r>
              <a:r>
                <a:rPr lang="en-US" sz="1400" baseline="30000">
                  <a:solidFill>
                    <a:schemeClr val="tx1"/>
                  </a:solidFill>
                  <a:ea typeface="+mj-ea"/>
                  <a:cs typeface="+mj-cs"/>
                </a:rPr>
                <a:t>5</a:t>
              </a:r>
              <a:endParaRPr lang="en-US" sz="1400">
                <a:solidFill>
                  <a:schemeClr val="tx1"/>
                </a:solidFill>
                <a:ea typeface="+mj-ea"/>
                <a:cs typeface="+mj-cs"/>
              </a:endParaRPr>
            </a:p>
          </p:txBody>
        </p:sp>
        <p:sp>
          <p:nvSpPr>
            <p:cNvPr id="5" name="Speech Bubble: Rectangle with Corners Rounded 4" descr="Dear &lt;recipient&gt;,&#10;Please find enclosed my application for the role of …">
              <a:extLst>
                <a:ext uri="{FF2B5EF4-FFF2-40B4-BE49-F238E27FC236}">
                  <a16:creationId xmlns:a16="http://schemas.microsoft.com/office/drawing/2014/main" id="{6CA6F0C5-2CE2-3240-6B74-1C69CA416C88}"/>
                </a:ext>
              </a:extLst>
            </p:cNvPr>
            <p:cNvSpPr/>
            <p:nvPr/>
          </p:nvSpPr>
          <p:spPr bwMode="auto">
            <a:xfrm>
              <a:off x="1473835" y="2498120"/>
              <a:ext cx="9247506" cy="986554"/>
            </a:xfrm>
            <a:prstGeom prst="wedgeRoundRectCallout">
              <a:avLst>
                <a:gd name="adj1" fmla="val 56145"/>
                <a:gd name="adj2" fmla="val -28178"/>
                <a:gd name="adj3" fmla="val 16667"/>
              </a:avLst>
            </a:prstGeom>
            <a:solidFill>
              <a:schemeClr val="bg1"/>
            </a:solidFill>
            <a:ln>
              <a:solidFill>
                <a:schemeClr val="accent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400" dirty="0">
                  <a:solidFill>
                    <a:schemeClr val="tx1"/>
                  </a:solidFill>
                </a:rPr>
                <a:t>Here are some interesting facts about London to help you plan your trip:</a:t>
              </a:r>
            </a:p>
            <a:p>
              <a:pPr marL="285750" indent="-171450" algn="l" defTabSz="932472" fontAlgn="base">
                <a:spcBef>
                  <a:spcPts val="200"/>
                </a:spcBef>
                <a:spcAft>
                  <a:spcPct val="0"/>
                </a:spcAft>
                <a:buFont typeface="Arial" panose="020B0604020202020204" pitchFamily="34" charset="0"/>
                <a:buChar char="•"/>
              </a:pPr>
              <a:r>
                <a:rPr lang="en-US" sz="1200" dirty="0">
                  <a:solidFill>
                    <a:schemeClr val="tx1"/>
                  </a:solidFill>
                  <a:latin typeface="+mj-lt"/>
                  <a:ea typeface="+mj-ea"/>
                  <a:cs typeface="+mj-cs"/>
                </a:rPr>
                <a:t>Historical Roots</a:t>
              </a:r>
              <a:r>
                <a:rPr lang="en-US" sz="1200" dirty="0">
                  <a:solidFill>
                    <a:schemeClr val="tx1"/>
                  </a:solidFill>
                  <a:latin typeface="+mj-lt"/>
                </a:rPr>
                <a:t>: </a:t>
              </a:r>
              <a:r>
                <a:rPr lang="en-US" sz="1200" dirty="0">
                  <a:solidFill>
                    <a:schemeClr val="tx1"/>
                  </a:solidFill>
                </a:rPr>
                <a:t>Founded by the Romans as Londinium in AD 47</a:t>
              </a:r>
            </a:p>
            <a:p>
              <a:pPr marL="285750" indent="-171450" algn="l" defTabSz="932472" fontAlgn="base">
                <a:spcBef>
                  <a:spcPct val="0"/>
                </a:spcBef>
                <a:spcAft>
                  <a:spcPct val="0"/>
                </a:spcAft>
                <a:buFont typeface="Arial" panose="020B0604020202020204" pitchFamily="34" charset="0"/>
                <a:buChar char="•"/>
              </a:pPr>
              <a:r>
                <a:rPr lang="en-US" sz="1200" dirty="0">
                  <a:solidFill>
                    <a:schemeClr val="tx1"/>
                  </a:solidFill>
                </a:rPr>
                <a:t>…</a:t>
              </a:r>
            </a:p>
          </p:txBody>
        </p:sp>
      </p:grpSp>
      <p:sp>
        <p:nvSpPr>
          <p:cNvPr id="7" name="Rounded Rectangle 3_1">
            <a:extLst>
              <a:ext uri="{FF2B5EF4-FFF2-40B4-BE49-F238E27FC236}">
                <a16:creationId xmlns:a16="http://schemas.microsoft.com/office/drawing/2014/main" id="{707C6F88-6D94-C07B-740E-1A7052903060}"/>
              </a:ext>
            </a:extLst>
          </p:cNvPr>
          <p:cNvSpPr>
            <a:spLocks/>
          </p:cNvSpPr>
          <p:nvPr/>
        </p:nvSpPr>
        <p:spPr>
          <a:xfrm>
            <a:off x="726123" y="4730634"/>
            <a:ext cx="10742930" cy="1401244"/>
          </a:xfrm>
          <a:prstGeom prst="roundRect">
            <a:avLst>
              <a:gd name="adj" fmla="val 4803"/>
            </a:avLst>
          </a:prstGeom>
          <a:solidFill>
            <a:srgbClr val="F4F3F5"/>
          </a:solidFill>
          <a:ln>
            <a:no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marL="228600" indent="-228600" defTabSz="951121">
              <a:spcAft>
                <a:spcPts val="600"/>
              </a:spcAft>
              <a:buSzPct val="90000"/>
              <a:buFont typeface="+mj-lt"/>
              <a:buAutoNum type="arabicPeriod"/>
            </a:pPr>
            <a:r>
              <a:rPr lang="en-US" sz="1200" dirty="0">
                <a:solidFill>
                  <a:schemeClr val="tx1"/>
                </a:solidFill>
                <a:cs typeface="Segoe UI" panose="020B0502040204020203" pitchFamily="34" charset="0"/>
              </a:rPr>
              <a:t>Provide a source to </a:t>
            </a:r>
            <a:r>
              <a:rPr lang="en-US" sz="1200" i="1" dirty="0">
                <a:solidFill>
                  <a:schemeClr val="tx1"/>
                </a:solidFill>
                <a:cs typeface="Segoe UI" panose="020B0502040204020203" pitchFamily="34" charset="0"/>
              </a:rPr>
              <a:t>ground</a:t>
            </a:r>
            <a:r>
              <a:rPr lang="en-US" sz="1200" dirty="0">
                <a:solidFill>
                  <a:schemeClr val="tx1"/>
                </a:solidFill>
                <a:cs typeface="Segoe UI" panose="020B0502040204020203" pitchFamily="34" charset="0"/>
              </a:rPr>
              <a:t> the response in a specific scope of information if available</a:t>
            </a:r>
          </a:p>
          <a:p>
            <a:pPr marL="228600" indent="-228600" defTabSz="951121">
              <a:spcAft>
                <a:spcPts val="600"/>
              </a:spcAft>
              <a:buSzPct val="90000"/>
              <a:buFont typeface="+mj-lt"/>
              <a:buAutoNum type="arabicPeriod"/>
            </a:pPr>
            <a:r>
              <a:rPr lang="en-US" sz="1200" dirty="0">
                <a:solidFill>
                  <a:schemeClr val="tx1"/>
                </a:solidFill>
                <a:cs typeface="Segoe UI" panose="020B0502040204020203" pitchFamily="34" charset="0"/>
              </a:rPr>
              <a:t>State a specific goal for what you want the copilot to do</a:t>
            </a:r>
          </a:p>
          <a:p>
            <a:pPr marL="228600" indent="-228600" defTabSz="951121">
              <a:spcAft>
                <a:spcPts val="600"/>
              </a:spcAft>
              <a:buSzPct val="90000"/>
              <a:buFont typeface="+mj-lt"/>
              <a:buAutoNum type="arabicPeriod"/>
            </a:pPr>
            <a:r>
              <a:rPr lang="en-US" sz="1200" dirty="0">
                <a:solidFill>
                  <a:schemeClr val="tx1"/>
                </a:solidFill>
                <a:cs typeface="Segoe UI" panose="020B0502040204020203" pitchFamily="34" charset="0"/>
              </a:rPr>
              <a:t>Add context to maximize response appropriateness and relevance</a:t>
            </a:r>
          </a:p>
          <a:p>
            <a:pPr marL="228600" indent="-228600" defTabSz="951121">
              <a:spcAft>
                <a:spcPts val="600"/>
              </a:spcAft>
              <a:buSzPct val="90000"/>
              <a:buFont typeface="+mj-lt"/>
              <a:buAutoNum type="arabicPeriod"/>
            </a:pPr>
            <a:r>
              <a:rPr lang="en-US" sz="1200" dirty="0">
                <a:solidFill>
                  <a:schemeClr val="tx1"/>
                </a:solidFill>
                <a:cs typeface="Segoe UI" panose="020B0502040204020203" pitchFamily="34" charset="0"/>
              </a:rPr>
              <a:t>Set clear expectations for the format of the response</a:t>
            </a:r>
          </a:p>
          <a:p>
            <a:pPr marL="228600" indent="-228600" defTabSz="951121">
              <a:spcAft>
                <a:spcPts val="600"/>
              </a:spcAft>
              <a:buSzPct val="90000"/>
              <a:buFont typeface="+mj-lt"/>
              <a:buAutoNum type="arabicPeriod"/>
            </a:pPr>
            <a:r>
              <a:rPr lang="en-US" sz="1200" dirty="0">
                <a:solidFill>
                  <a:schemeClr val="tx1"/>
                </a:solidFill>
                <a:cs typeface="Segoe UI" panose="020B0502040204020203" pitchFamily="34" charset="0"/>
              </a:rPr>
              <a:t>Iterate based on previous prompts and responses to refine the result</a:t>
            </a:r>
          </a:p>
        </p:txBody>
      </p:sp>
      <p:pic>
        <p:nvPicPr>
          <p:cNvPr id="43" name="Picture 42">
            <a:extLst>
              <a:ext uri="{FF2B5EF4-FFF2-40B4-BE49-F238E27FC236}">
                <a16:creationId xmlns:a16="http://schemas.microsoft.com/office/drawing/2014/main" id="{631664F3-DAFF-6050-25FB-928B9AC59D6F}"/>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b="5076"/>
          <a:stretch/>
        </p:blipFill>
        <p:spPr>
          <a:xfrm flipV="1">
            <a:off x="7313504" y="0"/>
            <a:ext cx="4878496" cy="750516"/>
          </a:xfrm>
          <a:custGeom>
            <a:avLst/>
            <a:gdLst>
              <a:gd name="connsiteX0" fmla="*/ 0 w 4116706"/>
              <a:gd name="connsiteY0" fmla="*/ 633321 h 633321"/>
              <a:gd name="connsiteX1" fmla="*/ 3935699 w 4116706"/>
              <a:gd name="connsiteY1" fmla="*/ 633321 h 633321"/>
              <a:gd name="connsiteX2" fmla="*/ 4116706 w 4116706"/>
              <a:gd name="connsiteY2" fmla="*/ 452314 h 633321"/>
              <a:gd name="connsiteX3" fmla="*/ 4116706 w 4116706"/>
              <a:gd name="connsiteY3" fmla="*/ 0 h 633321"/>
              <a:gd name="connsiteX4" fmla="*/ 0 w 4116706"/>
              <a:gd name="connsiteY4" fmla="*/ 0 h 63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06" h="633321">
                <a:moveTo>
                  <a:pt x="0" y="633321"/>
                </a:moveTo>
                <a:lnTo>
                  <a:pt x="3935699" y="633321"/>
                </a:lnTo>
                <a:cubicBezTo>
                  <a:pt x="4035666" y="633321"/>
                  <a:pt x="4116706" y="552281"/>
                  <a:pt x="4116706" y="452314"/>
                </a:cubicBezTo>
                <a:lnTo>
                  <a:pt x="4116706" y="0"/>
                </a:lnTo>
                <a:lnTo>
                  <a:pt x="0" y="0"/>
                </a:lnTo>
                <a:close/>
              </a:path>
            </a:pathLst>
          </a:custGeom>
        </p:spPr>
      </p:pic>
      <p:sp>
        <p:nvSpPr>
          <p:cNvPr id="8" name="TextBox 7">
            <a:extLst>
              <a:ext uri="{FF2B5EF4-FFF2-40B4-BE49-F238E27FC236}">
                <a16:creationId xmlns:a16="http://schemas.microsoft.com/office/drawing/2014/main" id="{E6418DCB-1DF4-F648-ABC7-412ABFDFA65F}"/>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6832387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64BB7D-4B85-126B-74B5-5DA3C6080CA3}"/>
              </a:ext>
              <a:ext uri="{C183D7F6-B498-43B3-948B-1728B52AA6E4}">
                <adec:decorative xmlns:adec="http://schemas.microsoft.com/office/drawing/2017/decorative" val="1"/>
              </a:ext>
            </a:extLst>
          </p:cNvPr>
          <p:cNvGrpSpPr/>
          <p:nvPr/>
        </p:nvGrpSpPr>
        <p:grpSpPr>
          <a:xfrm>
            <a:off x="1" y="-184660"/>
            <a:ext cx="12191999" cy="1172541"/>
            <a:chOff x="1" y="0"/>
            <a:chExt cx="12191999" cy="1172541"/>
          </a:xfrm>
        </p:grpSpPr>
        <p:pic>
          <p:nvPicPr>
            <p:cNvPr id="8" name="Picture 7">
              <a:extLst>
                <a:ext uri="{FF2B5EF4-FFF2-40B4-BE49-F238E27FC236}">
                  <a16:creationId xmlns:a16="http://schemas.microsoft.com/office/drawing/2014/main" id="{5DCE424C-F7A3-1B20-F718-860CCAC91E30}"/>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9" name="Straight Connector 8">
              <a:extLst>
                <a:ext uri="{FF2B5EF4-FFF2-40B4-BE49-F238E27FC236}">
                  <a16:creationId xmlns:a16="http://schemas.microsoft.com/office/drawing/2014/main" id="{6CFFF017-54BB-B932-BEE1-1F2AD3D562D5}"/>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984D2E2-7778-B939-F320-FDD80F02420A}"/>
              </a:ext>
            </a:extLst>
          </p:cNvPr>
          <p:cNvSpPr>
            <a:spLocks noGrp="1"/>
          </p:cNvSpPr>
          <p:nvPr>
            <p:ph type="title"/>
          </p:nvPr>
        </p:nvSpPr>
        <p:spPr>
          <a:xfrm>
            <a:off x="588263" y="980904"/>
            <a:ext cx="11018520" cy="492443"/>
          </a:xfrm>
        </p:spPr>
        <p:txBody>
          <a:bodyPr/>
          <a:lstStyle/>
          <a:p>
            <a:r>
              <a:rPr lang="en-US" dirty="0">
                <a:ea typeface="+mj-ea"/>
                <a:cs typeface="+mj-cs"/>
              </a:rPr>
              <a:t>About the Patch Program: Design a dream destination with AI </a:t>
            </a:r>
          </a:p>
        </p:txBody>
      </p:sp>
      <p:sp>
        <p:nvSpPr>
          <p:cNvPr id="10" name="Rectangle: Rounded Corners 9">
            <a:extLst>
              <a:ext uri="{FF2B5EF4-FFF2-40B4-BE49-F238E27FC236}">
                <a16:creationId xmlns:a16="http://schemas.microsoft.com/office/drawing/2014/main" id="{1FD70EA2-56B9-C0BF-8ACF-4A29A56BC422}"/>
              </a:ext>
              <a:ext uri="{C183D7F6-B498-43B3-948B-1728B52AA6E4}">
                <adec:decorative xmlns:adec="http://schemas.microsoft.com/office/drawing/2017/decorative" val="1"/>
              </a:ext>
            </a:extLst>
          </p:cNvPr>
          <p:cNvSpPr>
            <a:spLocks/>
          </p:cNvSpPr>
          <p:nvPr/>
        </p:nvSpPr>
        <p:spPr bwMode="auto">
          <a:xfrm>
            <a:off x="588963" y="1552694"/>
            <a:ext cx="11017250" cy="4982355"/>
          </a:xfrm>
          <a:prstGeom prst="roundRect">
            <a:avLst>
              <a:gd name="adj" fmla="val 4692"/>
            </a:avLst>
          </a:prstGeom>
          <a:solidFill>
            <a:srgbClr val="F4F3F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600"/>
              </a:spcBef>
              <a:spcAft>
                <a:spcPts val="200"/>
              </a:spcAft>
              <a:buClrTx/>
              <a:buSzTx/>
              <a:buFontTx/>
              <a:buNone/>
              <a:tabLst/>
              <a:defRPr/>
            </a:pPr>
            <a:endParaRPr kumimoji="0" lang="en-US" sz="1400" b="1" i="0" u="none" strike="noStrike" kern="1200" cap="none" spc="0" normalizeH="0" baseline="0" noProof="0" err="1">
              <a:ln>
                <a:noFill/>
              </a:ln>
              <a:solidFill>
                <a:srgbClr val="0078D4"/>
              </a:solidFill>
              <a:effectLst/>
              <a:uLnTx/>
              <a:uFillTx/>
              <a:latin typeface="Segoe UI Semibold"/>
              <a:ea typeface="+mn-ea"/>
              <a:cs typeface="+mn-cs"/>
            </a:endParaRPr>
          </a:p>
        </p:txBody>
      </p:sp>
      <p:sp>
        <p:nvSpPr>
          <p:cNvPr id="11" name="Rounded Rectangle 3_1">
            <a:extLst>
              <a:ext uri="{FF2B5EF4-FFF2-40B4-BE49-F238E27FC236}">
                <a16:creationId xmlns:a16="http://schemas.microsoft.com/office/drawing/2014/main" id="{16BD29C6-E69A-1442-E3D3-BBF3D07BD798}"/>
              </a:ext>
              <a:ext uri="{C183D7F6-B498-43B3-948B-1728B52AA6E4}">
                <adec:decorative xmlns:adec="http://schemas.microsoft.com/office/drawing/2017/decorative" val="1"/>
              </a:ext>
            </a:extLst>
          </p:cNvPr>
          <p:cNvSpPr>
            <a:spLocks/>
          </p:cNvSpPr>
          <p:nvPr/>
        </p:nvSpPr>
        <p:spPr>
          <a:xfrm>
            <a:off x="7715250" y="1735573"/>
            <a:ext cx="3704907" cy="4616596"/>
          </a:xfrm>
          <a:prstGeom prst="roundRect">
            <a:avLst>
              <a:gd name="adj" fmla="val 4400"/>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IN" sz="1400" b="1">
              <a:ln w="3175">
                <a:noFill/>
              </a:ln>
              <a:latin typeface="+mj-lt"/>
            </a:endParaRPr>
          </a:p>
        </p:txBody>
      </p:sp>
      <p:sp>
        <p:nvSpPr>
          <p:cNvPr id="42" name="Rounded Rectangle 3_1">
            <a:extLst>
              <a:ext uri="{FF2B5EF4-FFF2-40B4-BE49-F238E27FC236}">
                <a16:creationId xmlns:a16="http://schemas.microsoft.com/office/drawing/2014/main" id="{1BE939C8-DCF7-5DC4-B26E-0DA9C9A80A13}"/>
              </a:ext>
              <a:ext uri="{C183D7F6-B498-43B3-948B-1728B52AA6E4}">
                <adec:decorative xmlns:adec="http://schemas.microsoft.com/office/drawing/2017/decorative" val="1"/>
              </a:ext>
            </a:extLst>
          </p:cNvPr>
          <p:cNvSpPr>
            <a:spLocks/>
          </p:cNvSpPr>
          <p:nvPr/>
        </p:nvSpPr>
        <p:spPr>
          <a:xfrm>
            <a:off x="771843" y="1735573"/>
            <a:ext cx="6757351" cy="4616596"/>
          </a:xfrm>
          <a:prstGeom prst="roundRect">
            <a:avLst>
              <a:gd name="adj" fmla="val 3400"/>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pic>
        <p:nvPicPr>
          <p:cNvPr id="41" name="Picture 40">
            <a:extLst>
              <a:ext uri="{FF2B5EF4-FFF2-40B4-BE49-F238E27FC236}">
                <a16:creationId xmlns:a16="http://schemas.microsoft.com/office/drawing/2014/main" id="{5AFD8364-50D7-9A72-C028-F7CC2A912EE7}"/>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b="3048"/>
          <a:stretch/>
        </p:blipFill>
        <p:spPr>
          <a:xfrm>
            <a:off x="8947020" y="5929431"/>
            <a:ext cx="2473137" cy="422738"/>
          </a:xfrm>
          <a:custGeom>
            <a:avLst/>
            <a:gdLst>
              <a:gd name="connsiteX0" fmla="*/ 0 w 1788794"/>
              <a:gd name="connsiteY0" fmla="*/ 0 h 305762"/>
              <a:gd name="connsiteX1" fmla="*/ 1788794 w 1788794"/>
              <a:gd name="connsiteY1" fmla="*/ 0 h 305762"/>
              <a:gd name="connsiteX2" fmla="*/ 1788794 w 1788794"/>
              <a:gd name="connsiteY2" fmla="*/ 184779 h 305762"/>
              <a:gd name="connsiteX3" fmla="*/ 1667811 w 1788794"/>
              <a:gd name="connsiteY3" fmla="*/ 305762 h 305762"/>
              <a:gd name="connsiteX4" fmla="*/ 0 w 1788794"/>
              <a:gd name="connsiteY4" fmla="*/ 305762 h 30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794" h="305762">
                <a:moveTo>
                  <a:pt x="0" y="0"/>
                </a:moveTo>
                <a:lnTo>
                  <a:pt x="1788794" y="0"/>
                </a:lnTo>
                <a:lnTo>
                  <a:pt x="1788794" y="184779"/>
                </a:lnTo>
                <a:cubicBezTo>
                  <a:pt x="1788794" y="251596"/>
                  <a:pt x="1734628" y="305762"/>
                  <a:pt x="1667811" y="305762"/>
                </a:cubicBezTo>
                <a:lnTo>
                  <a:pt x="0" y="305762"/>
                </a:lnTo>
                <a:close/>
              </a:path>
            </a:pathLst>
          </a:custGeom>
        </p:spPr>
      </p:pic>
      <p:pic>
        <p:nvPicPr>
          <p:cNvPr id="49" name="Picture 48">
            <a:extLst>
              <a:ext uri="{FF2B5EF4-FFF2-40B4-BE49-F238E27FC236}">
                <a16:creationId xmlns:a16="http://schemas.microsoft.com/office/drawing/2014/main" id="{032DFB86-AC5D-6627-C630-202184295D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3086" y="2495351"/>
            <a:ext cx="3129236" cy="3097040"/>
          </a:xfrm>
          <a:prstGeom prst="rect">
            <a:avLst/>
          </a:prstGeom>
        </p:spPr>
      </p:pic>
      <p:sp>
        <p:nvSpPr>
          <p:cNvPr id="54" name="TextBox 53">
            <a:extLst>
              <a:ext uri="{FF2B5EF4-FFF2-40B4-BE49-F238E27FC236}">
                <a16:creationId xmlns:a16="http://schemas.microsoft.com/office/drawing/2014/main" id="{5B8E5A1C-8444-2243-7CD7-3D0BFFE48C28}"/>
              </a:ext>
            </a:extLst>
          </p:cNvPr>
          <p:cNvSpPr txBox="1">
            <a:spLocks/>
          </p:cNvSpPr>
          <p:nvPr/>
        </p:nvSpPr>
        <p:spPr>
          <a:xfrm>
            <a:off x="1610470" y="2058417"/>
            <a:ext cx="5727590" cy="246221"/>
          </a:xfrm>
          <a:prstGeom prst="rect">
            <a:avLst/>
          </a:prstGeom>
          <a:noFill/>
        </p:spPr>
        <p:txBody>
          <a:bodyPr vert="horz" wrap="square" lIns="0" tIns="0" rIns="0" bIns="0" rtlCol="0" anchor="ctr">
            <a:spAutoFit/>
          </a:bodyPr>
          <a:lstStyle/>
          <a:p>
            <a:r>
              <a:rPr lang="en-US" sz="1600"/>
              <a:t>Today, you’ll learn how to work with AI tools</a:t>
            </a:r>
          </a:p>
        </p:txBody>
      </p:sp>
      <p:grpSp>
        <p:nvGrpSpPr>
          <p:cNvPr id="55" name="Group 54">
            <a:extLst>
              <a:ext uri="{FF2B5EF4-FFF2-40B4-BE49-F238E27FC236}">
                <a16:creationId xmlns:a16="http://schemas.microsoft.com/office/drawing/2014/main" id="{BFEA0099-C811-E2FA-4C00-F6253C3821D2}"/>
              </a:ext>
              <a:ext uri="{C183D7F6-B498-43B3-948B-1728B52AA6E4}">
                <adec:decorative xmlns:adec="http://schemas.microsoft.com/office/drawing/2017/decorative" val="1"/>
              </a:ext>
            </a:extLst>
          </p:cNvPr>
          <p:cNvGrpSpPr>
            <a:grpSpLocks/>
          </p:cNvGrpSpPr>
          <p:nvPr/>
        </p:nvGrpSpPr>
        <p:grpSpPr>
          <a:xfrm>
            <a:off x="954153" y="1945986"/>
            <a:ext cx="474335" cy="471083"/>
            <a:chOff x="547424" y="4293480"/>
            <a:chExt cx="640026" cy="657416"/>
          </a:xfrm>
        </p:grpSpPr>
        <p:grpSp>
          <p:nvGrpSpPr>
            <p:cNvPr id="56" name="Group 55">
              <a:extLst>
                <a:ext uri="{FF2B5EF4-FFF2-40B4-BE49-F238E27FC236}">
                  <a16:creationId xmlns:a16="http://schemas.microsoft.com/office/drawing/2014/main" id="{50E86B9F-F661-CF69-667A-8708AB705AB9}"/>
                </a:ext>
              </a:extLst>
            </p:cNvPr>
            <p:cNvGrpSpPr/>
            <p:nvPr/>
          </p:nvGrpSpPr>
          <p:grpSpPr>
            <a:xfrm>
              <a:off x="547424" y="4293480"/>
              <a:ext cx="640026" cy="657416"/>
              <a:chOff x="987658" y="5065483"/>
              <a:chExt cx="1169054" cy="1200820"/>
            </a:xfrm>
          </p:grpSpPr>
          <p:grpSp>
            <p:nvGrpSpPr>
              <p:cNvPr id="58" name="Group 57">
                <a:extLst>
                  <a:ext uri="{FF2B5EF4-FFF2-40B4-BE49-F238E27FC236}">
                    <a16:creationId xmlns:a16="http://schemas.microsoft.com/office/drawing/2014/main" id="{75F133E0-D811-2BBC-C849-C4A2DEEA5E7D}"/>
                  </a:ext>
                </a:extLst>
              </p:cNvPr>
              <p:cNvGrpSpPr/>
              <p:nvPr/>
            </p:nvGrpSpPr>
            <p:grpSpPr>
              <a:xfrm>
                <a:off x="987658" y="5065483"/>
                <a:ext cx="1169054" cy="1200820"/>
                <a:chOff x="6349393" y="1711575"/>
                <a:chExt cx="5590022" cy="5674618"/>
              </a:xfrm>
            </p:grpSpPr>
            <p:sp>
              <p:nvSpPr>
                <p:cNvPr id="61" name="Rounded Rectangle 3_1">
                  <a:extLst>
                    <a:ext uri="{FF2B5EF4-FFF2-40B4-BE49-F238E27FC236}">
                      <a16:creationId xmlns:a16="http://schemas.microsoft.com/office/drawing/2014/main" id="{2D9CB8CF-EACF-F8FB-8DDB-54C4EA7345F3}"/>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62" name="Rounded Rectangle 3_1">
                  <a:extLst>
                    <a:ext uri="{FF2B5EF4-FFF2-40B4-BE49-F238E27FC236}">
                      <a16:creationId xmlns:a16="http://schemas.microsoft.com/office/drawing/2014/main" id="{DDF620CB-785A-2880-512B-4FDA5A5AC5FE}"/>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59" name="Rounded Rectangle 3_1">
                <a:extLst>
                  <a:ext uri="{FF2B5EF4-FFF2-40B4-BE49-F238E27FC236}">
                    <a16:creationId xmlns:a16="http://schemas.microsoft.com/office/drawing/2014/main" id="{242FDB2B-BE93-B012-A523-8C465E0EEC6C}"/>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60" name="Rounded Rectangle 24_1">
                <a:extLst>
                  <a:ext uri="{FF2B5EF4-FFF2-40B4-BE49-F238E27FC236}">
                    <a16:creationId xmlns:a16="http://schemas.microsoft.com/office/drawing/2014/main" id="{0FBAAB43-96E2-896D-22E7-09BD0DF85E86}"/>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6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57" name="Oval 56">
              <a:extLst>
                <a:ext uri="{FF2B5EF4-FFF2-40B4-BE49-F238E27FC236}">
                  <a16:creationId xmlns:a16="http://schemas.microsoft.com/office/drawing/2014/main" id="{7B7DFC76-5CE8-11FA-476D-06F2529CD937}"/>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600" i="0" u="none" strike="noStrike" kern="1200" cap="none" normalizeH="0" baseline="0" noProof="0">
                <a:ln>
                  <a:noFill/>
                </a:ln>
                <a:solidFill>
                  <a:srgbClr val="C73ECC"/>
                </a:solidFill>
                <a:effectLst/>
                <a:uLnTx/>
                <a:uFillTx/>
                <a:latin typeface="+mj-lt"/>
                <a:ea typeface="+mj-ea"/>
                <a:cs typeface="+mj-cs"/>
              </a:endParaRPr>
            </a:p>
          </p:txBody>
        </p:sp>
      </p:grpSp>
      <p:sp>
        <p:nvSpPr>
          <p:cNvPr id="64" name="TextBox 63">
            <a:extLst>
              <a:ext uri="{FF2B5EF4-FFF2-40B4-BE49-F238E27FC236}">
                <a16:creationId xmlns:a16="http://schemas.microsoft.com/office/drawing/2014/main" id="{7A767D4D-F77C-E2EF-9940-8B1139837121}"/>
              </a:ext>
            </a:extLst>
          </p:cNvPr>
          <p:cNvSpPr txBox="1">
            <a:spLocks/>
          </p:cNvSpPr>
          <p:nvPr/>
        </p:nvSpPr>
        <p:spPr>
          <a:xfrm>
            <a:off x="1610470" y="2837895"/>
            <a:ext cx="5526930" cy="738664"/>
          </a:xfrm>
          <a:prstGeom prst="rect">
            <a:avLst/>
          </a:prstGeom>
          <a:noFill/>
        </p:spPr>
        <p:txBody>
          <a:bodyPr vert="horz" wrap="square" lIns="0" tIns="0" rIns="0" bIns="0" rtlCol="0" anchor="ctr">
            <a:spAutoFit/>
          </a:bodyPr>
          <a:lstStyle/>
          <a:p>
            <a:r>
              <a:rPr lang="en-US" sz="1600"/>
              <a:t>You will discover some amazing things AI tools like Microsoft Copilot can do, and you will learn and practice the skills to work with them</a:t>
            </a:r>
          </a:p>
        </p:txBody>
      </p:sp>
      <p:grpSp>
        <p:nvGrpSpPr>
          <p:cNvPr id="65" name="Group 64">
            <a:extLst>
              <a:ext uri="{FF2B5EF4-FFF2-40B4-BE49-F238E27FC236}">
                <a16:creationId xmlns:a16="http://schemas.microsoft.com/office/drawing/2014/main" id="{AD56F7D3-B5FC-98BD-15AB-FF39B8869FFA}"/>
              </a:ext>
              <a:ext uri="{C183D7F6-B498-43B3-948B-1728B52AA6E4}">
                <adec:decorative xmlns:adec="http://schemas.microsoft.com/office/drawing/2017/decorative" val="1"/>
              </a:ext>
            </a:extLst>
          </p:cNvPr>
          <p:cNvGrpSpPr>
            <a:grpSpLocks/>
          </p:cNvGrpSpPr>
          <p:nvPr/>
        </p:nvGrpSpPr>
        <p:grpSpPr>
          <a:xfrm>
            <a:off x="954153" y="2837895"/>
            <a:ext cx="474335" cy="471083"/>
            <a:chOff x="547424" y="4293480"/>
            <a:chExt cx="640026" cy="657416"/>
          </a:xfrm>
        </p:grpSpPr>
        <p:grpSp>
          <p:nvGrpSpPr>
            <p:cNvPr id="66" name="Group 65">
              <a:extLst>
                <a:ext uri="{FF2B5EF4-FFF2-40B4-BE49-F238E27FC236}">
                  <a16:creationId xmlns:a16="http://schemas.microsoft.com/office/drawing/2014/main" id="{62F2585E-BD8D-69C6-1361-6A2298CFE3E2}"/>
                </a:ext>
              </a:extLst>
            </p:cNvPr>
            <p:cNvGrpSpPr/>
            <p:nvPr/>
          </p:nvGrpSpPr>
          <p:grpSpPr>
            <a:xfrm>
              <a:off x="547424" y="4293480"/>
              <a:ext cx="640026" cy="657416"/>
              <a:chOff x="987658" y="5065483"/>
              <a:chExt cx="1169054" cy="1200820"/>
            </a:xfrm>
          </p:grpSpPr>
          <p:grpSp>
            <p:nvGrpSpPr>
              <p:cNvPr id="68" name="Group 67">
                <a:extLst>
                  <a:ext uri="{FF2B5EF4-FFF2-40B4-BE49-F238E27FC236}">
                    <a16:creationId xmlns:a16="http://schemas.microsoft.com/office/drawing/2014/main" id="{3A0E98F7-DADE-DCDF-30D4-2CEC3E2A2D3B}"/>
                  </a:ext>
                </a:extLst>
              </p:cNvPr>
              <p:cNvGrpSpPr/>
              <p:nvPr/>
            </p:nvGrpSpPr>
            <p:grpSpPr>
              <a:xfrm>
                <a:off x="987658" y="5065483"/>
                <a:ext cx="1169054" cy="1200820"/>
                <a:chOff x="6349393" y="1711575"/>
                <a:chExt cx="5590022" cy="5674618"/>
              </a:xfrm>
            </p:grpSpPr>
            <p:sp>
              <p:nvSpPr>
                <p:cNvPr id="71" name="Rounded Rectangle 3_1">
                  <a:extLst>
                    <a:ext uri="{FF2B5EF4-FFF2-40B4-BE49-F238E27FC236}">
                      <a16:creationId xmlns:a16="http://schemas.microsoft.com/office/drawing/2014/main" id="{5D488F34-1BC8-250E-740B-E986ECFD1D85}"/>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72" name="Rounded Rectangle 3_1">
                  <a:extLst>
                    <a:ext uri="{FF2B5EF4-FFF2-40B4-BE49-F238E27FC236}">
                      <a16:creationId xmlns:a16="http://schemas.microsoft.com/office/drawing/2014/main" id="{7079D4DE-11C0-18CD-6F9B-68A213A92BAE}"/>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69" name="Rounded Rectangle 3_1">
                <a:extLst>
                  <a:ext uri="{FF2B5EF4-FFF2-40B4-BE49-F238E27FC236}">
                    <a16:creationId xmlns:a16="http://schemas.microsoft.com/office/drawing/2014/main" id="{127F3886-5526-419B-B65A-C74298FAA698}"/>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70" name="Rounded Rectangle 24_1">
                <a:extLst>
                  <a:ext uri="{FF2B5EF4-FFF2-40B4-BE49-F238E27FC236}">
                    <a16:creationId xmlns:a16="http://schemas.microsoft.com/office/drawing/2014/main" id="{0144EAE9-A866-C359-2418-79839FA3E075}"/>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6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67" name="Oval 66">
              <a:extLst>
                <a:ext uri="{FF2B5EF4-FFF2-40B4-BE49-F238E27FC236}">
                  <a16:creationId xmlns:a16="http://schemas.microsoft.com/office/drawing/2014/main" id="{FA0FA7EA-7DFC-9047-C981-5888D8A81A3C}"/>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600" i="0" u="none" strike="noStrike" kern="1200" cap="none" normalizeH="0" baseline="0" noProof="0">
                <a:ln>
                  <a:noFill/>
                </a:ln>
                <a:solidFill>
                  <a:srgbClr val="C73ECC"/>
                </a:solidFill>
                <a:effectLst/>
                <a:uLnTx/>
                <a:uFillTx/>
                <a:latin typeface="+mj-lt"/>
                <a:ea typeface="+mj-ea"/>
                <a:cs typeface="+mj-cs"/>
              </a:endParaRPr>
            </a:p>
          </p:txBody>
        </p:sp>
      </p:grpSp>
      <p:sp>
        <p:nvSpPr>
          <p:cNvPr id="73" name="TextBox 72">
            <a:extLst>
              <a:ext uri="{FF2B5EF4-FFF2-40B4-BE49-F238E27FC236}">
                <a16:creationId xmlns:a16="http://schemas.microsoft.com/office/drawing/2014/main" id="{1CFCB87A-72AD-3FD3-2D92-8A79D46282F2}"/>
              </a:ext>
            </a:extLst>
          </p:cNvPr>
          <p:cNvSpPr txBox="1">
            <a:spLocks/>
          </p:cNvSpPr>
          <p:nvPr/>
        </p:nvSpPr>
        <p:spPr>
          <a:xfrm>
            <a:off x="1610470" y="3997385"/>
            <a:ext cx="5727590" cy="738664"/>
          </a:xfrm>
          <a:prstGeom prst="rect">
            <a:avLst/>
          </a:prstGeom>
          <a:noFill/>
        </p:spPr>
        <p:txBody>
          <a:bodyPr vert="horz" wrap="square" lIns="0" tIns="0" rIns="0" bIns="0" rtlCol="0" anchor="ctr">
            <a:spAutoFit/>
          </a:bodyPr>
          <a:lstStyle/>
          <a:p>
            <a:r>
              <a:rPr lang="en-US" sz="1600" dirty="0"/>
              <a:t>You’ll use your imagination and creativity to come up with a new place and create the content using Generative AI to tell </a:t>
            </a:r>
            <a:br>
              <a:rPr lang="en-US" sz="1600" dirty="0"/>
            </a:br>
            <a:r>
              <a:rPr lang="en-US" sz="1600" dirty="0"/>
              <a:t>its story</a:t>
            </a:r>
          </a:p>
        </p:txBody>
      </p:sp>
      <p:grpSp>
        <p:nvGrpSpPr>
          <p:cNvPr id="75" name="Group 74">
            <a:extLst>
              <a:ext uri="{FF2B5EF4-FFF2-40B4-BE49-F238E27FC236}">
                <a16:creationId xmlns:a16="http://schemas.microsoft.com/office/drawing/2014/main" id="{DA035127-8E9D-A78A-AAED-6BD7930DFAB0}"/>
              </a:ext>
              <a:ext uri="{C183D7F6-B498-43B3-948B-1728B52AA6E4}">
                <adec:decorative xmlns:adec="http://schemas.microsoft.com/office/drawing/2017/decorative" val="1"/>
              </a:ext>
            </a:extLst>
          </p:cNvPr>
          <p:cNvGrpSpPr>
            <a:grpSpLocks/>
          </p:cNvGrpSpPr>
          <p:nvPr/>
        </p:nvGrpSpPr>
        <p:grpSpPr>
          <a:xfrm>
            <a:off x="954153" y="3997385"/>
            <a:ext cx="474335" cy="471083"/>
            <a:chOff x="547424" y="4293480"/>
            <a:chExt cx="640026" cy="657416"/>
          </a:xfrm>
        </p:grpSpPr>
        <p:grpSp>
          <p:nvGrpSpPr>
            <p:cNvPr id="76" name="Group 75">
              <a:extLst>
                <a:ext uri="{FF2B5EF4-FFF2-40B4-BE49-F238E27FC236}">
                  <a16:creationId xmlns:a16="http://schemas.microsoft.com/office/drawing/2014/main" id="{7BC5D696-BF3D-6DD4-74D1-856C09212DFA}"/>
                </a:ext>
              </a:extLst>
            </p:cNvPr>
            <p:cNvGrpSpPr/>
            <p:nvPr/>
          </p:nvGrpSpPr>
          <p:grpSpPr>
            <a:xfrm>
              <a:off x="547424" y="4293480"/>
              <a:ext cx="640026" cy="657416"/>
              <a:chOff x="987658" y="5065483"/>
              <a:chExt cx="1169054" cy="1200820"/>
            </a:xfrm>
          </p:grpSpPr>
          <p:grpSp>
            <p:nvGrpSpPr>
              <p:cNvPr id="78" name="Group 77">
                <a:extLst>
                  <a:ext uri="{FF2B5EF4-FFF2-40B4-BE49-F238E27FC236}">
                    <a16:creationId xmlns:a16="http://schemas.microsoft.com/office/drawing/2014/main" id="{4B07F70F-57DA-EE3C-051C-1DB76822EEE3}"/>
                  </a:ext>
                </a:extLst>
              </p:cNvPr>
              <p:cNvGrpSpPr/>
              <p:nvPr/>
            </p:nvGrpSpPr>
            <p:grpSpPr>
              <a:xfrm>
                <a:off x="987658" y="5065483"/>
                <a:ext cx="1169054" cy="1200820"/>
                <a:chOff x="6349393" y="1711575"/>
                <a:chExt cx="5590022" cy="5674618"/>
              </a:xfrm>
            </p:grpSpPr>
            <p:sp>
              <p:nvSpPr>
                <p:cNvPr id="81" name="Rounded Rectangle 3_1">
                  <a:extLst>
                    <a:ext uri="{FF2B5EF4-FFF2-40B4-BE49-F238E27FC236}">
                      <a16:creationId xmlns:a16="http://schemas.microsoft.com/office/drawing/2014/main" id="{2655AA4A-949D-E852-3C4B-5B992AC22EBB}"/>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82" name="Rounded Rectangle 3_1">
                  <a:extLst>
                    <a:ext uri="{FF2B5EF4-FFF2-40B4-BE49-F238E27FC236}">
                      <a16:creationId xmlns:a16="http://schemas.microsoft.com/office/drawing/2014/main" id="{4451E773-7FFE-9BB4-466E-21E8383B8162}"/>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79" name="Rounded Rectangle 3_1">
                <a:extLst>
                  <a:ext uri="{FF2B5EF4-FFF2-40B4-BE49-F238E27FC236}">
                    <a16:creationId xmlns:a16="http://schemas.microsoft.com/office/drawing/2014/main" id="{7DBC0293-9638-1A88-0FD3-2443763B8DB0}"/>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80" name="Rounded Rectangle 24_1">
                <a:extLst>
                  <a:ext uri="{FF2B5EF4-FFF2-40B4-BE49-F238E27FC236}">
                    <a16:creationId xmlns:a16="http://schemas.microsoft.com/office/drawing/2014/main" id="{FA784D5D-7E3D-B4BA-E317-9A4160B0030B}"/>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6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7" name="Oval 76">
              <a:extLst>
                <a:ext uri="{FF2B5EF4-FFF2-40B4-BE49-F238E27FC236}">
                  <a16:creationId xmlns:a16="http://schemas.microsoft.com/office/drawing/2014/main" id="{2A601C7D-595E-1D06-D3EC-852B479B3E87}"/>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600" i="0" u="none" strike="noStrike" kern="1200" cap="none" normalizeH="0" baseline="0" noProof="0">
                <a:ln>
                  <a:noFill/>
                </a:ln>
                <a:solidFill>
                  <a:srgbClr val="C73ECC"/>
                </a:solidFill>
                <a:effectLst/>
                <a:uLnTx/>
                <a:uFillTx/>
                <a:latin typeface="+mj-lt"/>
                <a:ea typeface="+mj-ea"/>
                <a:cs typeface="+mj-cs"/>
              </a:endParaRPr>
            </a:p>
          </p:txBody>
        </p:sp>
      </p:grpSp>
      <p:sp>
        <p:nvSpPr>
          <p:cNvPr id="74" name="TextBox 73">
            <a:extLst>
              <a:ext uri="{FF2B5EF4-FFF2-40B4-BE49-F238E27FC236}">
                <a16:creationId xmlns:a16="http://schemas.microsoft.com/office/drawing/2014/main" id="{8AD051B0-AAD5-5EA0-D531-68CCE7C78CD7}"/>
              </a:ext>
            </a:extLst>
          </p:cNvPr>
          <p:cNvSpPr txBox="1">
            <a:spLocks/>
          </p:cNvSpPr>
          <p:nvPr/>
        </p:nvSpPr>
        <p:spPr>
          <a:xfrm>
            <a:off x="1610470" y="5156875"/>
            <a:ext cx="5727590" cy="984885"/>
          </a:xfrm>
          <a:prstGeom prst="rect">
            <a:avLst/>
          </a:prstGeom>
          <a:noFill/>
        </p:spPr>
        <p:txBody>
          <a:bodyPr vert="horz" wrap="square" lIns="0" tIns="0" rIns="0" bIns="0" rtlCol="0" anchor="ctr">
            <a:spAutoFit/>
          </a:bodyPr>
          <a:lstStyle/>
          <a:p>
            <a:r>
              <a:rPr lang="en-US" sz="1600" dirty="0"/>
              <a:t>By the end of this program, you will have created a unique destination from your imagination that includes visual representations, menu outline, music and ambiance features, and a name and brand outline of your dream destination</a:t>
            </a:r>
          </a:p>
        </p:txBody>
      </p:sp>
      <p:grpSp>
        <p:nvGrpSpPr>
          <p:cNvPr id="83" name="Group 82">
            <a:extLst>
              <a:ext uri="{FF2B5EF4-FFF2-40B4-BE49-F238E27FC236}">
                <a16:creationId xmlns:a16="http://schemas.microsoft.com/office/drawing/2014/main" id="{A6C7D009-4A46-FAA0-1853-E66F8E4F9171}"/>
              </a:ext>
              <a:ext uri="{C183D7F6-B498-43B3-948B-1728B52AA6E4}">
                <adec:decorative xmlns:adec="http://schemas.microsoft.com/office/drawing/2017/decorative" val="1"/>
              </a:ext>
            </a:extLst>
          </p:cNvPr>
          <p:cNvGrpSpPr>
            <a:grpSpLocks/>
          </p:cNvGrpSpPr>
          <p:nvPr/>
        </p:nvGrpSpPr>
        <p:grpSpPr>
          <a:xfrm>
            <a:off x="954153" y="5156875"/>
            <a:ext cx="474335" cy="471083"/>
            <a:chOff x="547424" y="4293480"/>
            <a:chExt cx="640026" cy="657416"/>
          </a:xfrm>
        </p:grpSpPr>
        <p:grpSp>
          <p:nvGrpSpPr>
            <p:cNvPr id="84" name="Group 83">
              <a:extLst>
                <a:ext uri="{FF2B5EF4-FFF2-40B4-BE49-F238E27FC236}">
                  <a16:creationId xmlns:a16="http://schemas.microsoft.com/office/drawing/2014/main" id="{01C449D6-68A1-53DE-8FB0-74308DE58F23}"/>
                </a:ext>
              </a:extLst>
            </p:cNvPr>
            <p:cNvGrpSpPr/>
            <p:nvPr/>
          </p:nvGrpSpPr>
          <p:grpSpPr>
            <a:xfrm>
              <a:off x="547424" y="4293480"/>
              <a:ext cx="640026" cy="657416"/>
              <a:chOff x="987658" y="5065483"/>
              <a:chExt cx="1169054" cy="1200820"/>
            </a:xfrm>
          </p:grpSpPr>
          <p:grpSp>
            <p:nvGrpSpPr>
              <p:cNvPr id="86" name="Group 85">
                <a:extLst>
                  <a:ext uri="{FF2B5EF4-FFF2-40B4-BE49-F238E27FC236}">
                    <a16:creationId xmlns:a16="http://schemas.microsoft.com/office/drawing/2014/main" id="{EF339EEA-B02B-2E5D-B407-2FE29442A99C}"/>
                  </a:ext>
                </a:extLst>
              </p:cNvPr>
              <p:cNvGrpSpPr/>
              <p:nvPr/>
            </p:nvGrpSpPr>
            <p:grpSpPr>
              <a:xfrm>
                <a:off x="987658" y="5065483"/>
                <a:ext cx="1169054" cy="1200820"/>
                <a:chOff x="6349393" y="1711575"/>
                <a:chExt cx="5590022" cy="5674618"/>
              </a:xfrm>
            </p:grpSpPr>
            <p:sp>
              <p:nvSpPr>
                <p:cNvPr id="89" name="Rounded Rectangle 3_1">
                  <a:extLst>
                    <a:ext uri="{FF2B5EF4-FFF2-40B4-BE49-F238E27FC236}">
                      <a16:creationId xmlns:a16="http://schemas.microsoft.com/office/drawing/2014/main" id="{0B0180D3-5F10-03F8-97EE-DEDFF918CFAE}"/>
                    </a:ext>
                  </a:extLst>
                </p:cNvPr>
                <p:cNvSpPr/>
                <p:nvPr/>
              </p:nvSpPr>
              <p:spPr>
                <a:xfrm>
                  <a:off x="6353251" y="1711575"/>
                  <a:ext cx="5582307" cy="5674610"/>
                </a:xfrm>
                <a:prstGeom prst="ellipse">
                  <a:avLst/>
                </a:prstGeom>
                <a:solidFill>
                  <a:srgbClr val="F4F3F5"/>
                </a:solidFill>
                <a:ln>
                  <a:noFill/>
                </a:ln>
                <a:effectLst>
                  <a:outerShdw blurRad="50800" dist="38100" dir="18900000" algn="b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90" name="Rounded Rectangle 3_1">
                  <a:extLst>
                    <a:ext uri="{FF2B5EF4-FFF2-40B4-BE49-F238E27FC236}">
                      <a16:creationId xmlns:a16="http://schemas.microsoft.com/office/drawing/2014/main" id="{550BB677-F510-CEBF-DA89-DFA6989E0D87}"/>
                    </a:ext>
                  </a:extLst>
                </p:cNvPr>
                <p:cNvSpPr/>
                <p:nvPr/>
              </p:nvSpPr>
              <p:spPr>
                <a:xfrm>
                  <a:off x="6349393" y="1711583"/>
                  <a:ext cx="5590022" cy="5674610"/>
                </a:xfrm>
                <a:prstGeom prst="ellipse">
                  <a:avLst/>
                </a:prstGeom>
                <a:solidFill>
                  <a:srgbClr val="F4F3F5"/>
                </a:solidFill>
                <a:ln>
                  <a:noFill/>
                </a:ln>
                <a:effectLst>
                  <a:outerShdw blurRad="38100" dist="127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grpSp>
          <p:sp>
            <p:nvSpPr>
              <p:cNvPr id="87" name="Rounded Rectangle 3_1">
                <a:extLst>
                  <a:ext uri="{FF2B5EF4-FFF2-40B4-BE49-F238E27FC236}">
                    <a16:creationId xmlns:a16="http://schemas.microsoft.com/office/drawing/2014/main" id="{F78C0E6D-9EDB-C087-F684-A0BEC6C51A2F}"/>
                  </a:ext>
                </a:extLst>
              </p:cNvPr>
              <p:cNvSpPr/>
              <p:nvPr/>
            </p:nvSpPr>
            <p:spPr>
              <a:xfrm>
                <a:off x="1020375" y="5112120"/>
                <a:ext cx="1105119" cy="1107553"/>
              </a:xfrm>
              <a:prstGeom prst="ellipse">
                <a:avLst/>
              </a:prstGeom>
              <a:solidFill>
                <a:srgbClr val="F4F3F5"/>
              </a:solidFill>
              <a:ln>
                <a:noFill/>
              </a:ln>
              <a:effectLst>
                <a:innerShdw blurRad="38100" dist="25400" dir="18900000">
                  <a:prstClr val="black">
                    <a:alpha val="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normalizeH="0" baseline="0" noProof="0">
                  <a:ln>
                    <a:noFill/>
                  </a:ln>
                  <a:solidFill>
                    <a:srgbClr val="FFFFFF"/>
                  </a:solidFill>
                  <a:effectLst/>
                  <a:uLnTx/>
                  <a:uFillTx/>
                  <a:latin typeface="Segoe UI"/>
                  <a:ea typeface="+mn-ea"/>
                  <a:cs typeface="+mn-cs"/>
                </a:endParaRPr>
              </a:p>
            </p:txBody>
          </p:sp>
          <p:sp>
            <p:nvSpPr>
              <p:cNvPr id="88" name="Rounded Rectangle 24_1">
                <a:extLst>
                  <a:ext uri="{FF2B5EF4-FFF2-40B4-BE49-F238E27FC236}">
                    <a16:creationId xmlns:a16="http://schemas.microsoft.com/office/drawing/2014/main" id="{1D29BFEC-8096-AC23-0148-A36519C3A0F7}"/>
                  </a:ext>
                </a:extLst>
              </p:cNvPr>
              <p:cNvSpPr/>
              <p:nvPr/>
            </p:nvSpPr>
            <p:spPr bwMode="auto">
              <a:xfrm>
                <a:off x="1020375" y="5112120"/>
                <a:ext cx="1105119" cy="1107553"/>
              </a:xfrm>
              <a:prstGeom prst="ellipse">
                <a:avLst/>
              </a:prstGeom>
              <a:gradFill flip="none" rotWithShape="1">
                <a:gsLst>
                  <a:gs pos="0">
                    <a:srgbClr val="F4F3F5">
                      <a:alpha val="0"/>
                    </a:srgbClr>
                  </a:gs>
                  <a:gs pos="100000">
                    <a:srgbClr val="F4F3F5"/>
                  </a:gs>
                </a:gsLst>
                <a:lin ang="8100000" scaled="1"/>
                <a:tileRect/>
              </a:gradFill>
              <a:ln>
                <a:gradFill>
                  <a:gsLst>
                    <a:gs pos="0">
                      <a:srgbClr val="F4F3F5"/>
                    </a:gs>
                    <a:gs pos="100000">
                      <a:srgbClr val="F4F3F5"/>
                    </a:gs>
                  </a:gsLst>
                  <a:lin ang="5400000" scaled="1"/>
                </a:gradFill>
                <a:headEnd type="none" w="med" len="med"/>
                <a:tailEnd type="none" w="med" len="med"/>
              </a:ln>
              <a:effectLst>
                <a:innerShdw blurRad="203200" dist="190500" dir="2700000">
                  <a:schemeClr val="bg1">
                    <a:alpha val="87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1600" b="0" i="0" u="none" strike="noStrike" kern="1200" cap="none"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5" name="Oval 84">
              <a:extLst>
                <a:ext uri="{FF2B5EF4-FFF2-40B4-BE49-F238E27FC236}">
                  <a16:creationId xmlns:a16="http://schemas.microsoft.com/office/drawing/2014/main" id="{EAAA2381-D5C4-B03C-199B-2F35C9F9BF10}"/>
                </a:ext>
              </a:extLst>
            </p:cNvPr>
            <p:cNvSpPr/>
            <p:nvPr/>
          </p:nvSpPr>
          <p:spPr bwMode="auto">
            <a:xfrm>
              <a:off x="611224" y="4365977"/>
              <a:ext cx="512427" cy="512421"/>
            </a:xfrm>
            <a:prstGeom prst="ellipse">
              <a:avLst/>
            </a:prstGeom>
            <a:solidFill>
              <a:schemeClr val="bg1">
                <a:lumMod val="95000"/>
              </a:schemeClr>
            </a:solidFill>
            <a:ln>
              <a:no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1600" i="0" u="none" strike="noStrike" kern="1200" cap="none" normalizeH="0" baseline="0" noProof="0">
                <a:ln>
                  <a:noFill/>
                </a:ln>
                <a:solidFill>
                  <a:srgbClr val="C73ECC"/>
                </a:solidFill>
                <a:effectLst/>
                <a:uLnTx/>
                <a:uFillTx/>
                <a:latin typeface="+mj-lt"/>
                <a:ea typeface="+mj-ea"/>
                <a:cs typeface="+mj-cs"/>
              </a:endParaRPr>
            </a:p>
          </p:txBody>
        </p:sp>
      </p:grpSp>
      <p:cxnSp>
        <p:nvCxnSpPr>
          <p:cNvPr id="92" name="Straight Connector 91">
            <a:extLst>
              <a:ext uri="{FF2B5EF4-FFF2-40B4-BE49-F238E27FC236}">
                <a16:creationId xmlns:a16="http://schemas.microsoft.com/office/drawing/2014/main" id="{A61546BF-5978-8244-F231-375F7C2B24DF}"/>
              </a:ext>
              <a:ext uri="{C183D7F6-B498-43B3-948B-1728B52AA6E4}">
                <adec:decorative xmlns:adec="http://schemas.microsoft.com/office/drawing/2017/decorative" val="1"/>
              </a:ext>
            </a:extLst>
          </p:cNvPr>
          <p:cNvCxnSpPr/>
          <p:nvPr/>
        </p:nvCxnSpPr>
        <p:spPr>
          <a:xfrm>
            <a:off x="1590805" y="4946462"/>
            <a:ext cx="5727590" cy="0"/>
          </a:xfrm>
          <a:prstGeom prst="line">
            <a:avLst/>
          </a:prstGeom>
          <a:ln>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7D0C32C-54E9-A87B-235B-131EF9014F2E}"/>
              </a:ext>
              <a:ext uri="{C183D7F6-B498-43B3-948B-1728B52AA6E4}">
                <adec:decorative xmlns:adec="http://schemas.microsoft.com/office/drawing/2017/decorative" val="1"/>
              </a:ext>
            </a:extLst>
          </p:cNvPr>
          <p:cNvCxnSpPr/>
          <p:nvPr/>
        </p:nvCxnSpPr>
        <p:spPr>
          <a:xfrm>
            <a:off x="1590805" y="3786972"/>
            <a:ext cx="5727590" cy="0"/>
          </a:xfrm>
          <a:prstGeom prst="line">
            <a:avLst/>
          </a:prstGeom>
          <a:ln>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5DCCD81-EE98-9AA3-DA74-146F37ADDA61}"/>
              </a:ext>
              <a:ext uri="{C183D7F6-B498-43B3-948B-1728B52AA6E4}">
                <adec:decorative xmlns:adec="http://schemas.microsoft.com/office/drawing/2017/decorative" val="1"/>
              </a:ext>
            </a:extLst>
          </p:cNvPr>
          <p:cNvCxnSpPr/>
          <p:nvPr/>
        </p:nvCxnSpPr>
        <p:spPr>
          <a:xfrm>
            <a:off x="1590805" y="2627482"/>
            <a:ext cx="5727590" cy="0"/>
          </a:xfrm>
          <a:prstGeom prst="line">
            <a:avLst/>
          </a:prstGeom>
          <a:ln>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5" name="tool">
            <a:extLst>
              <a:ext uri="{FF2B5EF4-FFF2-40B4-BE49-F238E27FC236}">
                <a16:creationId xmlns:a16="http://schemas.microsoft.com/office/drawing/2014/main" id="{74019FA1-08DA-8EA2-8D6D-414A52D36092}"/>
              </a:ext>
              <a:ext uri="{C183D7F6-B498-43B3-948B-1728B52AA6E4}">
                <adec:decorative xmlns:adec="http://schemas.microsoft.com/office/drawing/2017/decorative" val="1"/>
              </a:ext>
            </a:extLst>
          </p:cNvPr>
          <p:cNvSpPr>
            <a:spLocks noChangeAspect="1" noEditPoints="1"/>
          </p:cNvSpPr>
          <p:nvPr/>
        </p:nvSpPr>
        <p:spPr bwMode="auto">
          <a:xfrm>
            <a:off x="1118349" y="2078740"/>
            <a:ext cx="145944" cy="205576"/>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rtlCol="0" anchor="ctr"/>
          <a:lstStyle/>
          <a:p>
            <a:pPr algn="ctr"/>
            <a:endParaRPr lang="en-US" kern="0">
              <a:solidFill>
                <a:srgbClr val="000000"/>
              </a:solidFill>
              <a:latin typeface="Segoe UI"/>
            </a:endParaRPr>
          </a:p>
        </p:txBody>
      </p:sp>
      <p:sp>
        <p:nvSpPr>
          <p:cNvPr id="106" name="zoom">
            <a:extLst>
              <a:ext uri="{FF2B5EF4-FFF2-40B4-BE49-F238E27FC236}">
                <a16:creationId xmlns:a16="http://schemas.microsoft.com/office/drawing/2014/main" id="{F5208C11-F938-D8B8-493C-08E40B470795}"/>
              </a:ext>
              <a:ext uri="{C183D7F6-B498-43B3-948B-1728B52AA6E4}">
                <adec:decorative xmlns:adec="http://schemas.microsoft.com/office/drawing/2017/decorative" val="1"/>
              </a:ext>
            </a:extLst>
          </p:cNvPr>
          <p:cNvSpPr>
            <a:spLocks noChangeAspect="1" noEditPoints="1"/>
          </p:cNvSpPr>
          <p:nvPr/>
        </p:nvSpPr>
        <p:spPr bwMode="auto">
          <a:xfrm flipH="1">
            <a:off x="1084859" y="2968263"/>
            <a:ext cx="212922" cy="210346"/>
          </a:xfrm>
          <a:custGeom>
            <a:avLst/>
            <a:gdLst>
              <a:gd name="T0" fmla="*/ 120 w 343"/>
              <a:gd name="T1" fmla="*/ 111 h 338"/>
              <a:gd name="T2" fmla="*/ 231 w 343"/>
              <a:gd name="T3" fmla="*/ 0 h 338"/>
              <a:gd name="T4" fmla="*/ 343 w 343"/>
              <a:gd name="T5" fmla="*/ 111 h 338"/>
              <a:gd name="T6" fmla="*/ 231 w 343"/>
              <a:gd name="T7" fmla="*/ 223 h 338"/>
              <a:gd name="T8" fmla="*/ 120 w 343"/>
              <a:gd name="T9" fmla="*/ 111 h 338"/>
              <a:gd name="T10" fmla="*/ 152 w 343"/>
              <a:gd name="T11" fmla="*/ 189 h 338"/>
              <a:gd name="T12" fmla="*/ 0 w 343"/>
              <a:gd name="T13" fmla="*/ 338 h 338"/>
              <a:gd name="T14" fmla="*/ 231 w 343"/>
              <a:gd name="T15" fmla="*/ 64 h 338"/>
              <a:gd name="T16" fmla="*/ 231 w 343"/>
              <a:gd name="T17" fmla="*/ 159 h 338"/>
              <a:gd name="T18" fmla="*/ 279 w 343"/>
              <a:gd name="T19" fmla="*/ 111 h 338"/>
              <a:gd name="T20" fmla="*/ 184 w 343"/>
              <a:gd name="T21" fmla="*/ 1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338">
                <a:moveTo>
                  <a:pt x="120" y="111"/>
                </a:moveTo>
                <a:cubicBezTo>
                  <a:pt x="120" y="50"/>
                  <a:pt x="170" y="0"/>
                  <a:pt x="231" y="0"/>
                </a:cubicBezTo>
                <a:cubicBezTo>
                  <a:pt x="293" y="0"/>
                  <a:pt x="343" y="50"/>
                  <a:pt x="343" y="111"/>
                </a:cubicBezTo>
                <a:cubicBezTo>
                  <a:pt x="343" y="173"/>
                  <a:pt x="293" y="223"/>
                  <a:pt x="231" y="223"/>
                </a:cubicBezTo>
                <a:cubicBezTo>
                  <a:pt x="170" y="223"/>
                  <a:pt x="120" y="173"/>
                  <a:pt x="120" y="111"/>
                </a:cubicBezTo>
                <a:close/>
                <a:moveTo>
                  <a:pt x="152" y="189"/>
                </a:moveTo>
                <a:cubicBezTo>
                  <a:pt x="0" y="338"/>
                  <a:pt x="0" y="338"/>
                  <a:pt x="0" y="338"/>
                </a:cubicBezTo>
                <a:moveTo>
                  <a:pt x="231" y="64"/>
                </a:moveTo>
                <a:cubicBezTo>
                  <a:pt x="231" y="159"/>
                  <a:pt x="231" y="159"/>
                  <a:pt x="231" y="159"/>
                </a:cubicBezTo>
                <a:moveTo>
                  <a:pt x="279" y="111"/>
                </a:moveTo>
                <a:cubicBezTo>
                  <a:pt x="184" y="111"/>
                  <a:pt x="184" y="111"/>
                  <a:pt x="184" y="111"/>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07" name="SurfaceStylus_EC87">
            <a:extLst>
              <a:ext uri="{FF2B5EF4-FFF2-40B4-BE49-F238E27FC236}">
                <a16:creationId xmlns:a16="http://schemas.microsoft.com/office/drawing/2014/main" id="{7324E999-7511-2DE7-713F-FDDB7B6B30C9}"/>
              </a:ext>
              <a:ext uri="{C183D7F6-B498-43B3-948B-1728B52AA6E4}">
                <adec:decorative xmlns:adec="http://schemas.microsoft.com/office/drawing/2017/decorative" val="1"/>
              </a:ext>
            </a:extLst>
          </p:cNvPr>
          <p:cNvSpPr>
            <a:spLocks noChangeAspect="1" noEditPoints="1"/>
          </p:cNvSpPr>
          <p:nvPr/>
        </p:nvSpPr>
        <p:spPr bwMode="auto">
          <a:xfrm>
            <a:off x="1106292" y="4147858"/>
            <a:ext cx="170058" cy="170138"/>
          </a:xfrm>
          <a:custGeom>
            <a:avLst/>
            <a:gdLst>
              <a:gd name="T0" fmla="*/ 1258 w 3804"/>
              <a:gd name="T1" fmla="*/ 3792 h 3804"/>
              <a:gd name="T2" fmla="*/ 3778 w 3804"/>
              <a:gd name="T3" fmla="*/ 3792 h 3804"/>
              <a:gd name="T4" fmla="*/ 3706 w 3804"/>
              <a:gd name="T5" fmla="*/ 454 h 3804"/>
              <a:gd name="T6" fmla="*/ 3706 w 3804"/>
              <a:gd name="T7" fmla="*/ 98 h 3804"/>
              <a:gd name="T8" fmla="*/ 3350 w 3804"/>
              <a:gd name="T9" fmla="*/ 98 h 3804"/>
              <a:gd name="T10" fmla="*/ 527 w 3804"/>
              <a:gd name="T11" fmla="*/ 2780 h 3804"/>
              <a:gd name="T12" fmla="*/ 282 w 3804"/>
              <a:gd name="T13" fmla="*/ 3103 h 3804"/>
              <a:gd name="T14" fmla="*/ 139 w 3804"/>
              <a:gd name="T15" fmla="*/ 3372 h 3804"/>
              <a:gd name="T16" fmla="*/ 163 w 3804"/>
              <a:gd name="T17" fmla="*/ 3517 h 3804"/>
              <a:gd name="T18" fmla="*/ 287 w 3804"/>
              <a:gd name="T19" fmla="*/ 3641 h 3804"/>
              <a:gd name="T20" fmla="*/ 432 w 3804"/>
              <a:gd name="T21" fmla="*/ 3664 h 3804"/>
              <a:gd name="T22" fmla="*/ 701 w 3804"/>
              <a:gd name="T23" fmla="*/ 3522 h 3804"/>
              <a:gd name="T24" fmla="*/ 1024 w 3804"/>
              <a:gd name="T25" fmla="*/ 3277 h 3804"/>
              <a:gd name="T26" fmla="*/ 3706 w 3804"/>
              <a:gd name="T27" fmla="*/ 454 h 3804"/>
              <a:gd name="T28" fmla="*/ 3150 w 3804"/>
              <a:gd name="T29" fmla="*/ 276 h 3804"/>
              <a:gd name="T30" fmla="*/ 3528 w 3804"/>
              <a:gd name="T31" fmla="*/ 654 h 3804"/>
              <a:gd name="T32" fmla="*/ 0 w 3804"/>
              <a:gd name="T33" fmla="*/ 3804 h 3804"/>
              <a:gd name="T34" fmla="*/ 189 w 3804"/>
              <a:gd name="T35" fmla="*/ 3615 h 3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04" h="3804">
                <a:moveTo>
                  <a:pt x="1258" y="3792"/>
                </a:moveTo>
                <a:cubicBezTo>
                  <a:pt x="3778" y="3792"/>
                  <a:pt x="3778" y="3792"/>
                  <a:pt x="3778" y="3792"/>
                </a:cubicBezTo>
                <a:moveTo>
                  <a:pt x="3706" y="454"/>
                </a:moveTo>
                <a:cubicBezTo>
                  <a:pt x="3804" y="356"/>
                  <a:pt x="3804" y="196"/>
                  <a:pt x="3706" y="98"/>
                </a:cubicBezTo>
                <a:cubicBezTo>
                  <a:pt x="3608" y="0"/>
                  <a:pt x="3448" y="0"/>
                  <a:pt x="3350" y="98"/>
                </a:cubicBezTo>
                <a:cubicBezTo>
                  <a:pt x="527" y="2780"/>
                  <a:pt x="527" y="2780"/>
                  <a:pt x="527" y="2780"/>
                </a:cubicBezTo>
                <a:cubicBezTo>
                  <a:pt x="428" y="2874"/>
                  <a:pt x="346" y="2983"/>
                  <a:pt x="282" y="3103"/>
                </a:cubicBezTo>
                <a:cubicBezTo>
                  <a:pt x="139" y="3372"/>
                  <a:pt x="139" y="3372"/>
                  <a:pt x="139" y="3372"/>
                </a:cubicBezTo>
                <a:cubicBezTo>
                  <a:pt x="115" y="3420"/>
                  <a:pt x="125" y="3479"/>
                  <a:pt x="163" y="3517"/>
                </a:cubicBezTo>
                <a:cubicBezTo>
                  <a:pt x="287" y="3641"/>
                  <a:pt x="287" y="3641"/>
                  <a:pt x="287" y="3641"/>
                </a:cubicBezTo>
                <a:cubicBezTo>
                  <a:pt x="325" y="3679"/>
                  <a:pt x="384" y="3689"/>
                  <a:pt x="432" y="3664"/>
                </a:cubicBezTo>
                <a:cubicBezTo>
                  <a:pt x="701" y="3522"/>
                  <a:pt x="701" y="3522"/>
                  <a:pt x="701" y="3522"/>
                </a:cubicBezTo>
                <a:cubicBezTo>
                  <a:pt x="821" y="3458"/>
                  <a:pt x="930" y="3376"/>
                  <a:pt x="1024" y="3277"/>
                </a:cubicBezTo>
                <a:lnTo>
                  <a:pt x="3706" y="454"/>
                </a:lnTo>
                <a:close/>
                <a:moveTo>
                  <a:pt x="3150" y="276"/>
                </a:moveTo>
                <a:cubicBezTo>
                  <a:pt x="3528" y="654"/>
                  <a:pt x="3528" y="654"/>
                  <a:pt x="3528" y="654"/>
                </a:cubicBezTo>
                <a:moveTo>
                  <a:pt x="0" y="3804"/>
                </a:moveTo>
                <a:cubicBezTo>
                  <a:pt x="189" y="3615"/>
                  <a:pt x="189" y="3615"/>
                  <a:pt x="189" y="3615"/>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 name="light">
            <a:extLst>
              <a:ext uri="{FF2B5EF4-FFF2-40B4-BE49-F238E27FC236}">
                <a16:creationId xmlns:a16="http://schemas.microsoft.com/office/drawing/2014/main" id="{C851CFE2-8272-2DA8-F557-B858165FE1C4}"/>
              </a:ext>
              <a:ext uri="{C183D7F6-B498-43B3-948B-1728B52AA6E4}">
                <adec:decorative xmlns:adec="http://schemas.microsoft.com/office/drawing/2017/decorative" val="1"/>
              </a:ext>
            </a:extLst>
          </p:cNvPr>
          <p:cNvSpPr>
            <a:spLocks noChangeAspect="1" noEditPoints="1"/>
          </p:cNvSpPr>
          <p:nvPr/>
        </p:nvSpPr>
        <p:spPr bwMode="auto">
          <a:xfrm>
            <a:off x="1113436" y="5276783"/>
            <a:ext cx="155770" cy="231266"/>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9525" cap="sq">
            <a:gradFill>
              <a:gsLst>
                <a:gs pos="0">
                  <a:srgbClr val="FF5C39"/>
                </a:gs>
                <a:gs pos="685">
                  <a:srgbClr val="FE5B3A"/>
                </a:gs>
                <a:gs pos="1370">
                  <a:srgbClr val="FE5B3C"/>
                </a:gs>
                <a:gs pos="2055">
                  <a:srgbClr val="FE5B3E"/>
                </a:gs>
                <a:gs pos="2740">
                  <a:srgbClr val="FE5B40"/>
                </a:gs>
                <a:gs pos="3425">
                  <a:srgbClr val="FE5B42"/>
                </a:gs>
                <a:gs pos="4110">
                  <a:srgbClr val="FE5B44"/>
                </a:gs>
                <a:gs pos="4795">
                  <a:srgbClr val="FE5B45"/>
                </a:gs>
                <a:gs pos="5479">
                  <a:srgbClr val="FE5B47"/>
                </a:gs>
                <a:gs pos="6164">
                  <a:srgbClr val="FE5B49"/>
                </a:gs>
                <a:gs pos="6849">
                  <a:srgbClr val="FE5B4B"/>
                </a:gs>
                <a:gs pos="7534">
                  <a:srgbClr val="FE5B4D"/>
                </a:gs>
                <a:gs pos="8219">
                  <a:srgbClr val="FE5B4E"/>
                </a:gs>
                <a:gs pos="8904">
                  <a:srgbClr val="FE5B50"/>
                </a:gs>
                <a:gs pos="9589">
                  <a:srgbClr val="FE5B52"/>
                </a:gs>
                <a:gs pos="10274">
                  <a:srgbClr val="FE5B54"/>
                </a:gs>
                <a:gs pos="10959">
                  <a:srgbClr val="FE5B55"/>
                </a:gs>
                <a:gs pos="11644">
                  <a:srgbClr val="FE5B57"/>
                </a:gs>
                <a:gs pos="12329">
                  <a:srgbClr val="FD5B59"/>
                </a:gs>
                <a:gs pos="13014">
                  <a:srgbClr val="FD5B5A"/>
                </a:gs>
                <a:gs pos="13699">
                  <a:srgbClr val="FD5B5C"/>
                </a:gs>
                <a:gs pos="14384">
                  <a:srgbClr val="FD5B5E"/>
                </a:gs>
                <a:gs pos="15068">
                  <a:srgbClr val="FD5B5F"/>
                </a:gs>
                <a:gs pos="15753">
                  <a:srgbClr val="FD5B61"/>
                </a:gs>
                <a:gs pos="16438">
                  <a:srgbClr val="FD5A63"/>
                </a:gs>
                <a:gs pos="17123">
                  <a:srgbClr val="FC5A64"/>
                </a:gs>
                <a:gs pos="17808">
                  <a:srgbClr val="FC5A66"/>
                </a:gs>
                <a:gs pos="18493">
                  <a:srgbClr val="FC5A67"/>
                </a:gs>
                <a:gs pos="19178">
                  <a:srgbClr val="FC5A69"/>
                </a:gs>
                <a:gs pos="19863">
                  <a:srgbClr val="FC5A6A"/>
                </a:gs>
                <a:gs pos="20548">
                  <a:srgbClr val="FC5A6C"/>
                </a:gs>
                <a:gs pos="21233">
                  <a:srgbClr val="FB5A6E"/>
                </a:gs>
                <a:gs pos="21918">
                  <a:srgbClr val="FB5A6F"/>
                </a:gs>
                <a:gs pos="22603">
                  <a:srgbClr val="FB5A71"/>
                </a:gs>
                <a:gs pos="23288">
                  <a:srgbClr val="FB5A72"/>
                </a:gs>
                <a:gs pos="23973">
                  <a:srgbClr val="FB5974"/>
                </a:gs>
                <a:gs pos="24657">
                  <a:srgbClr val="FA5975"/>
                </a:gs>
                <a:gs pos="25343">
                  <a:srgbClr val="FA5977"/>
                </a:gs>
                <a:gs pos="26027">
                  <a:srgbClr val="FA5978"/>
                </a:gs>
                <a:gs pos="26712">
                  <a:srgbClr val="FA5979"/>
                </a:gs>
                <a:gs pos="27397">
                  <a:srgbClr val="FA597B"/>
                </a:gs>
                <a:gs pos="28082">
                  <a:srgbClr val="F9597C"/>
                </a:gs>
                <a:gs pos="28767">
                  <a:srgbClr val="F9597E"/>
                </a:gs>
                <a:gs pos="29452">
                  <a:srgbClr val="F9587F"/>
                </a:gs>
                <a:gs pos="30137">
                  <a:srgbClr val="F95880"/>
                </a:gs>
                <a:gs pos="30822">
                  <a:srgbClr val="F85882"/>
                </a:gs>
                <a:gs pos="31507">
                  <a:srgbClr val="F85883"/>
                </a:gs>
                <a:gs pos="32192">
                  <a:srgbClr val="F85885"/>
                </a:gs>
                <a:gs pos="32877">
                  <a:srgbClr val="F85886"/>
                </a:gs>
                <a:gs pos="33562">
                  <a:srgbClr val="F75887"/>
                </a:gs>
                <a:gs pos="34247">
                  <a:srgbClr val="F75789"/>
                </a:gs>
                <a:gs pos="34931">
                  <a:srgbClr val="F7578A"/>
                </a:gs>
                <a:gs pos="35616">
                  <a:srgbClr val="F6578B"/>
                </a:gs>
                <a:gs pos="36301">
                  <a:srgbClr val="F6578C"/>
                </a:gs>
                <a:gs pos="36986">
                  <a:srgbClr val="F6578E"/>
                </a:gs>
                <a:gs pos="37671">
                  <a:srgbClr val="F6578F"/>
                </a:gs>
                <a:gs pos="38356">
                  <a:srgbClr val="F55790"/>
                </a:gs>
                <a:gs pos="39041">
                  <a:srgbClr val="F55691"/>
                </a:gs>
                <a:gs pos="39726">
                  <a:srgbClr val="F55693"/>
                </a:gs>
                <a:gs pos="40411">
                  <a:srgbClr val="F45694"/>
                </a:gs>
                <a:gs pos="41096">
                  <a:srgbClr val="F45695"/>
                </a:gs>
                <a:gs pos="41781">
                  <a:srgbClr val="F45696"/>
                </a:gs>
                <a:gs pos="42466">
                  <a:srgbClr val="F35597"/>
                </a:gs>
                <a:gs pos="43151">
                  <a:srgbClr val="F35599"/>
                </a:gs>
                <a:gs pos="43836">
                  <a:srgbClr val="F3559A"/>
                </a:gs>
                <a:gs pos="44521">
                  <a:srgbClr val="F2559B"/>
                </a:gs>
                <a:gs pos="45206">
                  <a:srgbClr val="F2559C"/>
                </a:gs>
                <a:gs pos="45890">
                  <a:srgbClr val="F2559D"/>
                </a:gs>
                <a:gs pos="46575">
                  <a:srgbClr val="F1549E"/>
                </a:gs>
                <a:gs pos="47260">
                  <a:srgbClr val="F1549F"/>
                </a:gs>
                <a:gs pos="47945">
                  <a:srgbClr val="F054A0"/>
                </a:gs>
                <a:gs pos="48630">
                  <a:srgbClr val="F054A1"/>
                </a:gs>
                <a:gs pos="49315">
                  <a:srgbClr val="F054A2"/>
                </a:gs>
                <a:gs pos="50000">
                  <a:srgbClr val="EF53A3"/>
                </a:gs>
                <a:gs pos="50685">
                  <a:srgbClr val="EF53A4"/>
                </a:gs>
                <a:gs pos="51370">
                  <a:srgbClr val="EE53A5"/>
                </a:gs>
                <a:gs pos="52055">
                  <a:srgbClr val="EE53A6"/>
                </a:gs>
                <a:gs pos="52740">
                  <a:srgbClr val="EE52A7"/>
                </a:gs>
                <a:gs pos="53425">
                  <a:srgbClr val="ED52A8"/>
                </a:gs>
                <a:gs pos="54110">
                  <a:srgbClr val="ED52A9"/>
                </a:gs>
                <a:gs pos="54795">
                  <a:srgbClr val="EC52AA"/>
                </a:gs>
                <a:gs pos="55480">
                  <a:srgbClr val="EC52AB"/>
                </a:gs>
                <a:gs pos="56164">
                  <a:srgbClr val="EC51AC"/>
                </a:gs>
                <a:gs pos="56849">
                  <a:srgbClr val="EB51AD"/>
                </a:gs>
                <a:gs pos="57534">
                  <a:srgbClr val="EB51AE"/>
                </a:gs>
                <a:gs pos="58219">
                  <a:srgbClr val="EA51AF"/>
                </a:gs>
                <a:gs pos="58904">
                  <a:srgbClr val="EA50B0"/>
                </a:gs>
                <a:gs pos="59589">
                  <a:srgbClr val="E950B1"/>
                </a:gs>
                <a:gs pos="60274">
                  <a:srgbClr val="E950B1"/>
                </a:gs>
                <a:gs pos="60959">
                  <a:srgbClr val="E850B2"/>
                </a:gs>
                <a:gs pos="61644">
                  <a:srgbClr val="E84FB3"/>
                </a:gs>
                <a:gs pos="62329">
                  <a:srgbClr val="E74FB4"/>
                </a:gs>
                <a:gs pos="63014">
                  <a:srgbClr val="E74FB5"/>
                </a:gs>
                <a:gs pos="63699">
                  <a:srgbClr val="E64FB6"/>
                </a:gs>
                <a:gs pos="64384">
                  <a:srgbClr val="E64EB6"/>
                </a:gs>
                <a:gs pos="65069">
                  <a:srgbClr val="E54EB7"/>
                </a:gs>
                <a:gs pos="65753">
                  <a:srgbClr val="E54EB8"/>
                </a:gs>
                <a:gs pos="66438">
                  <a:srgbClr val="E44EB9"/>
                </a:gs>
                <a:gs pos="67123">
                  <a:srgbClr val="E44DB9"/>
                </a:gs>
                <a:gs pos="67808">
                  <a:srgbClr val="E34DBA"/>
                </a:gs>
                <a:gs pos="68493">
                  <a:srgbClr val="E34DBB"/>
                </a:gs>
                <a:gs pos="69178">
                  <a:srgbClr val="E24CBB"/>
                </a:gs>
                <a:gs pos="69863">
                  <a:srgbClr val="E24CBC"/>
                </a:gs>
                <a:gs pos="70548">
                  <a:srgbClr val="E14CBD"/>
                </a:gs>
                <a:gs pos="71233">
                  <a:srgbClr val="E14CBD"/>
                </a:gs>
                <a:gs pos="71918">
                  <a:srgbClr val="E04BBE"/>
                </a:gs>
                <a:gs pos="72603">
                  <a:srgbClr val="E04BBF"/>
                </a:gs>
                <a:gs pos="73288">
                  <a:srgbClr val="DF4BBF"/>
                </a:gs>
                <a:gs pos="73973">
                  <a:srgbClr val="DF4AC0"/>
                </a:gs>
                <a:gs pos="74657">
                  <a:srgbClr val="DE4AC0"/>
                </a:gs>
                <a:gs pos="75343">
                  <a:srgbClr val="DE4AC1"/>
                </a:gs>
                <a:gs pos="76027">
                  <a:srgbClr val="DD4AC1"/>
                </a:gs>
                <a:gs pos="76712">
                  <a:srgbClr val="DC49C2"/>
                </a:gs>
                <a:gs pos="77397">
                  <a:srgbClr val="DC49C2"/>
                </a:gs>
                <a:gs pos="78082">
                  <a:srgbClr val="DB49C3"/>
                </a:gs>
                <a:gs pos="78767">
                  <a:srgbClr val="DB48C3"/>
                </a:gs>
                <a:gs pos="79452">
                  <a:srgbClr val="DA48C4"/>
                </a:gs>
                <a:gs pos="80137">
                  <a:srgbClr val="DA48C4"/>
                </a:gs>
                <a:gs pos="80822">
                  <a:srgbClr val="D947C5"/>
                </a:gs>
                <a:gs pos="81507">
                  <a:srgbClr val="D847C5"/>
                </a:gs>
                <a:gs pos="82192">
                  <a:srgbClr val="D847C6"/>
                </a:gs>
                <a:gs pos="82877">
                  <a:srgbClr val="D746C6"/>
                </a:gs>
                <a:gs pos="83562">
                  <a:srgbClr val="D746C7"/>
                </a:gs>
                <a:gs pos="84247">
                  <a:srgbClr val="D646C7"/>
                </a:gs>
                <a:gs pos="84931">
                  <a:srgbClr val="D545C7"/>
                </a:gs>
                <a:gs pos="85616">
                  <a:srgbClr val="D545C8"/>
                </a:gs>
                <a:gs pos="86301">
                  <a:srgbClr val="D445C8"/>
                </a:gs>
                <a:gs pos="86986">
                  <a:srgbClr val="D344C8"/>
                </a:gs>
                <a:gs pos="87671">
                  <a:srgbClr val="D344C9"/>
                </a:gs>
                <a:gs pos="88356">
                  <a:srgbClr val="D244C9"/>
                </a:gs>
                <a:gs pos="89041">
                  <a:srgbClr val="D143C9"/>
                </a:gs>
                <a:gs pos="89726">
                  <a:srgbClr val="D143C9"/>
                </a:gs>
                <a:gs pos="90411">
                  <a:srgbClr val="D043CA"/>
                </a:gs>
                <a:gs pos="91096">
                  <a:srgbClr val="CF42CA"/>
                </a:gs>
                <a:gs pos="91781">
                  <a:srgbClr val="CF42CA"/>
                </a:gs>
                <a:gs pos="92466">
                  <a:srgbClr val="CE42CA"/>
                </a:gs>
                <a:gs pos="93151">
                  <a:srgbClr val="CD41CB"/>
                </a:gs>
                <a:gs pos="93836">
                  <a:srgbClr val="CD41CB"/>
                </a:gs>
                <a:gs pos="94520">
                  <a:srgbClr val="CC41CB"/>
                </a:gs>
                <a:gs pos="95205">
                  <a:srgbClr val="CB40CB"/>
                </a:gs>
                <a:gs pos="95890">
                  <a:srgbClr val="CB40CB"/>
                </a:gs>
                <a:gs pos="96575">
                  <a:srgbClr val="CA3FCB"/>
                </a:gs>
                <a:gs pos="97260">
                  <a:srgbClr val="C93FCB"/>
                </a:gs>
                <a:gs pos="97945">
                  <a:srgbClr val="C93FCB"/>
                </a:gs>
                <a:gs pos="98630">
                  <a:srgbClr val="C83ECB"/>
                </a:gs>
                <a:gs pos="99315">
                  <a:srgbClr val="C73ECB"/>
                </a:gs>
                <a:gs pos="100000">
                  <a:srgbClr val="C73ECC"/>
                </a:gs>
                <a:gs pos="100000">
                  <a:srgbClr val="FF5C39"/>
                </a:gs>
                <a:gs pos="100000">
                  <a:srgbClr val="FE5B3A"/>
                </a:gs>
                <a:gs pos="100000">
                  <a:srgbClr val="FE5B3C"/>
                </a:gs>
                <a:gs pos="100000">
                  <a:srgbClr val="FE5B3E"/>
                </a:gs>
                <a:gs pos="100000">
                  <a:srgbClr val="FE5B40"/>
                </a:gs>
                <a:gs pos="100000">
                  <a:srgbClr val="FE5B42"/>
                </a:gs>
                <a:gs pos="100000">
                  <a:srgbClr val="FE5B44"/>
                </a:gs>
                <a:gs pos="100000">
                  <a:srgbClr val="FE5B45"/>
                </a:gs>
                <a:gs pos="100000">
                  <a:srgbClr val="FE5B47"/>
                </a:gs>
                <a:gs pos="100000">
                  <a:srgbClr val="FE5B49"/>
                </a:gs>
                <a:gs pos="100000">
                  <a:srgbClr val="FE5B4B"/>
                </a:gs>
                <a:gs pos="100000">
                  <a:srgbClr val="FE5B4D"/>
                </a:gs>
                <a:gs pos="100000">
                  <a:srgbClr val="FE5B4E"/>
                </a:gs>
                <a:gs pos="100000">
                  <a:srgbClr val="FE5B50"/>
                </a:gs>
                <a:gs pos="100000">
                  <a:srgbClr val="FE5B52"/>
                </a:gs>
                <a:gs pos="100000">
                  <a:srgbClr val="FE5B54"/>
                </a:gs>
                <a:gs pos="100000">
                  <a:srgbClr val="FE5B55"/>
                </a:gs>
                <a:gs pos="100000">
                  <a:srgbClr val="FE5B57"/>
                </a:gs>
                <a:gs pos="100000">
                  <a:srgbClr val="FD5B59"/>
                </a:gs>
                <a:gs pos="100000">
                  <a:srgbClr val="FD5B5A"/>
                </a:gs>
                <a:gs pos="100000">
                  <a:srgbClr val="FD5B5C"/>
                </a:gs>
                <a:gs pos="100000">
                  <a:srgbClr val="FD5B5E"/>
                </a:gs>
                <a:gs pos="100000">
                  <a:srgbClr val="FD5B5F"/>
                </a:gs>
                <a:gs pos="100000">
                  <a:srgbClr val="FD5B61"/>
                </a:gs>
                <a:gs pos="100000">
                  <a:srgbClr val="FD5A63"/>
                </a:gs>
                <a:gs pos="100000">
                  <a:srgbClr val="FC5A64"/>
                </a:gs>
                <a:gs pos="100000">
                  <a:srgbClr val="FC5A66"/>
                </a:gs>
                <a:gs pos="100000">
                  <a:srgbClr val="FC5A67"/>
                </a:gs>
                <a:gs pos="100000">
                  <a:srgbClr val="FC5A69"/>
                </a:gs>
                <a:gs pos="100000">
                  <a:srgbClr val="FC5A6A"/>
                </a:gs>
                <a:gs pos="100000">
                  <a:srgbClr val="FC5A6C"/>
                </a:gs>
                <a:gs pos="100000">
                  <a:srgbClr val="FB5A6E"/>
                </a:gs>
                <a:gs pos="100000">
                  <a:srgbClr val="FB5A6F"/>
                </a:gs>
                <a:gs pos="100000">
                  <a:srgbClr val="FB5A71"/>
                </a:gs>
                <a:gs pos="100000">
                  <a:srgbClr val="FB5A72"/>
                </a:gs>
                <a:gs pos="100000">
                  <a:srgbClr val="FB5974"/>
                </a:gs>
                <a:gs pos="100000">
                  <a:srgbClr val="FA5975"/>
                </a:gs>
                <a:gs pos="100000">
                  <a:srgbClr val="FA5977"/>
                </a:gs>
                <a:gs pos="100000">
                  <a:srgbClr val="FA5978"/>
                </a:gs>
                <a:gs pos="100000">
                  <a:srgbClr val="FA5979"/>
                </a:gs>
                <a:gs pos="100000">
                  <a:srgbClr val="FA597B"/>
                </a:gs>
                <a:gs pos="100000">
                  <a:srgbClr val="F9597C"/>
                </a:gs>
                <a:gs pos="100000">
                  <a:srgbClr val="F9597E"/>
                </a:gs>
                <a:gs pos="100000">
                  <a:srgbClr val="F9587F"/>
                </a:gs>
                <a:gs pos="100000">
                  <a:srgbClr val="F95880"/>
                </a:gs>
                <a:gs pos="100000">
                  <a:srgbClr val="F85882"/>
                </a:gs>
                <a:gs pos="100000">
                  <a:srgbClr val="F85883"/>
                </a:gs>
                <a:gs pos="100000">
                  <a:srgbClr val="F85885"/>
                </a:gs>
                <a:gs pos="100000">
                  <a:srgbClr val="F85886"/>
                </a:gs>
                <a:gs pos="100000">
                  <a:srgbClr val="F75887"/>
                </a:gs>
                <a:gs pos="100000">
                  <a:srgbClr val="F75789"/>
                </a:gs>
                <a:gs pos="100000">
                  <a:srgbClr val="F7578A"/>
                </a:gs>
                <a:gs pos="100000">
                  <a:srgbClr val="F6578B"/>
                </a:gs>
                <a:gs pos="100000">
                  <a:srgbClr val="F6578C"/>
                </a:gs>
                <a:gs pos="100000">
                  <a:srgbClr val="F6578E"/>
                </a:gs>
                <a:gs pos="100000">
                  <a:srgbClr val="F6578F"/>
                </a:gs>
                <a:gs pos="100000">
                  <a:srgbClr val="F55790"/>
                </a:gs>
                <a:gs pos="100000">
                  <a:srgbClr val="F55691"/>
                </a:gs>
                <a:gs pos="100000">
                  <a:srgbClr val="F55693"/>
                </a:gs>
                <a:gs pos="100000">
                  <a:srgbClr val="F45694"/>
                </a:gs>
                <a:gs pos="100000">
                  <a:srgbClr val="F45695"/>
                </a:gs>
                <a:gs pos="100000">
                  <a:srgbClr val="F45696"/>
                </a:gs>
                <a:gs pos="100000">
                  <a:srgbClr val="F35597"/>
                </a:gs>
                <a:gs pos="100000">
                  <a:srgbClr val="F35599"/>
                </a:gs>
                <a:gs pos="100000">
                  <a:srgbClr val="F3559A"/>
                </a:gs>
                <a:gs pos="100000">
                  <a:srgbClr val="F2559B"/>
                </a:gs>
                <a:gs pos="100000">
                  <a:srgbClr val="F2559C"/>
                </a:gs>
                <a:gs pos="100000">
                  <a:srgbClr val="F2559D"/>
                </a:gs>
                <a:gs pos="100000">
                  <a:srgbClr val="F1549E"/>
                </a:gs>
                <a:gs pos="100000">
                  <a:srgbClr val="F1549F"/>
                </a:gs>
                <a:gs pos="100000">
                  <a:srgbClr val="F054A0"/>
                </a:gs>
                <a:gs pos="100000">
                  <a:srgbClr val="F054A1"/>
                </a:gs>
                <a:gs pos="100000">
                  <a:srgbClr val="F054A2"/>
                </a:gs>
                <a:gs pos="100000">
                  <a:srgbClr val="EF53A3"/>
                </a:gs>
                <a:gs pos="100000">
                  <a:srgbClr val="EF53A4"/>
                </a:gs>
                <a:gs pos="100000">
                  <a:srgbClr val="EE53A5"/>
                </a:gs>
                <a:gs pos="100000">
                  <a:srgbClr val="EE53A6"/>
                </a:gs>
                <a:gs pos="100000">
                  <a:srgbClr val="EE52A7"/>
                </a:gs>
                <a:gs pos="100000">
                  <a:srgbClr val="ED52A8"/>
                </a:gs>
                <a:gs pos="100000">
                  <a:srgbClr val="ED52A9"/>
                </a:gs>
                <a:gs pos="100000">
                  <a:srgbClr val="EC52AA"/>
                </a:gs>
                <a:gs pos="100000">
                  <a:srgbClr val="EC52AB"/>
                </a:gs>
                <a:gs pos="100000">
                  <a:srgbClr val="EC51AC"/>
                </a:gs>
                <a:gs pos="100000">
                  <a:srgbClr val="EB51AD"/>
                </a:gs>
                <a:gs pos="100000">
                  <a:srgbClr val="EB51AE"/>
                </a:gs>
                <a:gs pos="100000">
                  <a:srgbClr val="EA51AF"/>
                </a:gs>
                <a:gs pos="100000">
                  <a:srgbClr val="EA50B0"/>
                </a:gs>
                <a:gs pos="100000">
                  <a:srgbClr val="E950B1"/>
                </a:gs>
                <a:gs pos="100000">
                  <a:srgbClr val="E950B1"/>
                </a:gs>
                <a:gs pos="100000">
                  <a:srgbClr val="E850B2"/>
                </a:gs>
                <a:gs pos="100000">
                  <a:srgbClr val="E84FB3"/>
                </a:gs>
                <a:gs pos="100000">
                  <a:srgbClr val="E74FB4"/>
                </a:gs>
                <a:gs pos="100000">
                  <a:srgbClr val="E74FB5"/>
                </a:gs>
                <a:gs pos="100000">
                  <a:srgbClr val="E64FB6"/>
                </a:gs>
                <a:gs pos="100000">
                  <a:srgbClr val="E64EB6"/>
                </a:gs>
                <a:gs pos="100000">
                  <a:srgbClr val="E54EB7"/>
                </a:gs>
                <a:gs pos="100000">
                  <a:srgbClr val="E54EB8"/>
                </a:gs>
                <a:gs pos="100000">
                  <a:srgbClr val="E44EB9"/>
                </a:gs>
                <a:gs pos="100000">
                  <a:srgbClr val="E44DB9"/>
                </a:gs>
                <a:gs pos="100000">
                  <a:srgbClr val="E34DBA"/>
                </a:gs>
                <a:gs pos="100000">
                  <a:srgbClr val="E34DBB"/>
                </a:gs>
                <a:gs pos="100000">
                  <a:srgbClr val="E24CBB"/>
                </a:gs>
                <a:gs pos="100000">
                  <a:srgbClr val="E24CBC"/>
                </a:gs>
                <a:gs pos="100000">
                  <a:srgbClr val="E14CBD"/>
                </a:gs>
                <a:gs pos="100000">
                  <a:srgbClr val="E14CBD"/>
                </a:gs>
                <a:gs pos="100000">
                  <a:srgbClr val="E04BBE"/>
                </a:gs>
                <a:gs pos="100000">
                  <a:srgbClr val="E04BBF"/>
                </a:gs>
                <a:gs pos="100000">
                  <a:srgbClr val="DF4BBF"/>
                </a:gs>
                <a:gs pos="100000">
                  <a:srgbClr val="DF4AC0"/>
                </a:gs>
                <a:gs pos="100000">
                  <a:srgbClr val="DE4AC0"/>
                </a:gs>
                <a:gs pos="100000">
                  <a:srgbClr val="DE4AC1"/>
                </a:gs>
                <a:gs pos="100000">
                  <a:srgbClr val="DD4AC1"/>
                </a:gs>
                <a:gs pos="100000">
                  <a:srgbClr val="DC49C2"/>
                </a:gs>
                <a:gs pos="100000">
                  <a:srgbClr val="DC49C2"/>
                </a:gs>
                <a:gs pos="100000">
                  <a:srgbClr val="DB49C3"/>
                </a:gs>
                <a:gs pos="100000">
                  <a:srgbClr val="DB48C3"/>
                </a:gs>
                <a:gs pos="100000">
                  <a:srgbClr val="DA48C4"/>
                </a:gs>
                <a:gs pos="100000">
                  <a:srgbClr val="DA48C4"/>
                </a:gs>
                <a:gs pos="100000">
                  <a:srgbClr val="D947C5"/>
                </a:gs>
                <a:gs pos="100000">
                  <a:srgbClr val="D847C5"/>
                </a:gs>
                <a:gs pos="100000">
                  <a:srgbClr val="D847C6"/>
                </a:gs>
                <a:gs pos="100000">
                  <a:srgbClr val="D746C6"/>
                </a:gs>
                <a:gs pos="100000">
                  <a:srgbClr val="D746C7"/>
                </a:gs>
                <a:gs pos="100000">
                  <a:srgbClr val="D646C7"/>
                </a:gs>
                <a:gs pos="100000">
                  <a:srgbClr val="D545C7"/>
                </a:gs>
                <a:gs pos="100000">
                  <a:srgbClr val="D545C8"/>
                </a:gs>
                <a:gs pos="100000">
                  <a:srgbClr val="D445C8"/>
                </a:gs>
                <a:gs pos="100000">
                  <a:srgbClr val="D344C8"/>
                </a:gs>
                <a:gs pos="100000">
                  <a:srgbClr val="D344C9"/>
                </a:gs>
                <a:gs pos="100000">
                  <a:srgbClr val="D244C9"/>
                </a:gs>
                <a:gs pos="100000">
                  <a:srgbClr val="D143C9"/>
                </a:gs>
                <a:gs pos="100000">
                  <a:srgbClr val="D143C9"/>
                </a:gs>
                <a:gs pos="100000">
                  <a:srgbClr val="D043CA"/>
                </a:gs>
                <a:gs pos="100000">
                  <a:srgbClr val="CF42CA"/>
                </a:gs>
                <a:gs pos="100000">
                  <a:srgbClr val="CF42CA"/>
                </a:gs>
                <a:gs pos="100000">
                  <a:srgbClr val="CE42CA"/>
                </a:gs>
                <a:gs pos="100000">
                  <a:srgbClr val="CD41CB"/>
                </a:gs>
                <a:gs pos="100000">
                  <a:srgbClr val="CD41CB"/>
                </a:gs>
                <a:gs pos="100000">
                  <a:srgbClr val="CC41CB"/>
                </a:gs>
                <a:gs pos="100000">
                  <a:srgbClr val="CB40CB"/>
                </a:gs>
                <a:gs pos="100000">
                  <a:srgbClr val="CB40CB"/>
                </a:gs>
                <a:gs pos="100000">
                  <a:srgbClr val="CA3FCB"/>
                </a:gs>
                <a:gs pos="100000">
                  <a:srgbClr val="C93FCB"/>
                </a:gs>
                <a:gs pos="100000">
                  <a:srgbClr val="C93FCB"/>
                </a:gs>
                <a:gs pos="100000">
                  <a:srgbClr val="C83ECB"/>
                </a:gs>
                <a:gs pos="100000">
                  <a:srgbClr val="C73ECB"/>
                </a:gs>
                <a:gs pos="100000">
                  <a:srgbClr val="C73ECC"/>
                </a:gs>
              </a:gsLst>
              <a:lin ang="5400000" scaled="1"/>
            </a:gradFill>
            <a:prstDash val="solid"/>
            <a:miter/>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3" name="TextBox 2">
            <a:extLst>
              <a:ext uri="{FF2B5EF4-FFF2-40B4-BE49-F238E27FC236}">
                <a16:creationId xmlns:a16="http://schemas.microsoft.com/office/drawing/2014/main" id="{A01AF814-D59B-9A7B-ABE9-9C852187FB35}"/>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301836356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529BF-C4B4-3918-2814-695453765B70}"/>
              </a:ext>
            </a:extLst>
          </p:cNvPr>
          <p:cNvSpPr>
            <a:spLocks noGrp="1"/>
          </p:cNvSpPr>
          <p:nvPr>
            <p:ph type="title"/>
          </p:nvPr>
        </p:nvSpPr>
        <p:spPr>
          <a:xfrm>
            <a:off x="588963" y="457200"/>
            <a:ext cx="11017250" cy="492443"/>
          </a:xfrm>
        </p:spPr>
        <p:txBody>
          <a:bodyPr/>
          <a:lstStyle/>
          <a:p>
            <a:r>
              <a:rPr lang="en-US" dirty="0">
                <a:ea typeface="+mj-ea"/>
                <a:cs typeface="+mj-cs"/>
              </a:rPr>
              <a:t>Unit 1: Getting Started</a:t>
            </a:r>
          </a:p>
        </p:txBody>
      </p:sp>
      <p:grpSp>
        <p:nvGrpSpPr>
          <p:cNvPr id="99" name="Group 98">
            <a:extLst>
              <a:ext uri="{FF2B5EF4-FFF2-40B4-BE49-F238E27FC236}">
                <a16:creationId xmlns:a16="http://schemas.microsoft.com/office/drawing/2014/main" id="{7AEA2BA6-3C8D-810E-43D8-E0AD9142D93B}"/>
              </a:ext>
              <a:ext uri="{C183D7F6-B498-43B3-948B-1728B52AA6E4}">
                <adec:decorative xmlns:adec="http://schemas.microsoft.com/office/drawing/2017/decorative" val="1"/>
              </a:ext>
            </a:extLst>
          </p:cNvPr>
          <p:cNvGrpSpPr/>
          <p:nvPr/>
        </p:nvGrpSpPr>
        <p:grpSpPr>
          <a:xfrm>
            <a:off x="1" y="0"/>
            <a:ext cx="12191999" cy="1172541"/>
            <a:chOff x="1" y="0"/>
            <a:chExt cx="12191999" cy="1172541"/>
          </a:xfrm>
        </p:grpSpPr>
        <p:pic>
          <p:nvPicPr>
            <p:cNvPr id="100" name="Picture 99">
              <a:extLst>
                <a:ext uri="{FF2B5EF4-FFF2-40B4-BE49-F238E27FC236}">
                  <a16:creationId xmlns:a16="http://schemas.microsoft.com/office/drawing/2014/main" id="{8E5D387F-3D93-5677-1EDA-295089B660A3}"/>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t="67600"/>
            <a:stretch/>
          </p:blipFill>
          <p:spPr>
            <a:xfrm flipV="1">
              <a:off x="5764193" y="0"/>
              <a:ext cx="6427807" cy="1172541"/>
            </a:xfrm>
            <a:prstGeom prst="rect">
              <a:avLst/>
            </a:prstGeom>
          </p:spPr>
        </p:pic>
        <p:cxnSp>
          <p:nvCxnSpPr>
            <p:cNvPr id="101" name="Straight Connector 100">
              <a:extLst>
                <a:ext uri="{FF2B5EF4-FFF2-40B4-BE49-F238E27FC236}">
                  <a16:creationId xmlns:a16="http://schemas.microsoft.com/office/drawing/2014/main" id="{3C8316A0-AC34-27D9-7CC9-617046C69F16}"/>
                </a:ext>
              </a:extLst>
            </p:cNvPr>
            <p:cNvCxnSpPr/>
            <p:nvPr/>
          </p:nvCxnSpPr>
          <p:spPr>
            <a:xfrm flipH="1">
              <a:off x="1" y="101600"/>
              <a:ext cx="5764192" cy="0"/>
            </a:xfrm>
            <a:prstGeom prst="line">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DA8AC44E-0B7C-B24A-F237-DCF96D8B08FA}"/>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l="20308" t="38118" r="38405"/>
          <a:stretch/>
        </p:blipFill>
        <p:spPr>
          <a:xfrm rot="5400000" flipV="1">
            <a:off x="9284436" y="4397468"/>
            <a:ext cx="2662843" cy="2247020"/>
          </a:xfrm>
          <a:prstGeom prst="rect">
            <a:avLst/>
          </a:prstGeom>
        </p:spPr>
      </p:pic>
      <p:sp>
        <p:nvSpPr>
          <p:cNvPr id="4" name="Arrow: U-Turn 3">
            <a:extLst>
              <a:ext uri="{FF2B5EF4-FFF2-40B4-BE49-F238E27FC236}">
                <a16:creationId xmlns:a16="http://schemas.microsoft.com/office/drawing/2014/main" id="{73E98749-6145-30A9-FD8D-9B138E1C069C}"/>
              </a:ext>
              <a:ext uri="{C183D7F6-B498-43B3-948B-1728B52AA6E4}">
                <adec:decorative xmlns:adec="http://schemas.microsoft.com/office/drawing/2017/decorative" val="1"/>
              </a:ext>
            </a:extLst>
          </p:cNvPr>
          <p:cNvSpPr/>
          <p:nvPr/>
        </p:nvSpPr>
        <p:spPr bwMode="auto">
          <a:xfrm>
            <a:off x="5876925" y="1320800"/>
            <a:ext cx="5750832" cy="4279900"/>
          </a:xfrm>
          <a:prstGeom prst="uturnArrow">
            <a:avLst>
              <a:gd name="adj1" fmla="val 25000"/>
              <a:gd name="adj2" fmla="val 0"/>
              <a:gd name="adj3" fmla="val 54757"/>
              <a:gd name="adj4" fmla="val 6957"/>
              <a:gd name="adj5" fmla="val 75478"/>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Bent 4">
            <a:extLst>
              <a:ext uri="{FF2B5EF4-FFF2-40B4-BE49-F238E27FC236}">
                <a16:creationId xmlns:a16="http://schemas.microsoft.com/office/drawing/2014/main" id="{1BD3AADD-1FA0-C8C3-027C-74248BFEC745}"/>
              </a:ext>
              <a:ext uri="{C183D7F6-B498-43B3-948B-1728B52AA6E4}">
                <adec:decorative xmlns:adec="http://schemas.microsoft.com/office/drawing/2017/decorative" val="1"/>
              </a:ext>
            </a:extLst>
          </p:cNvPr>
          <p:cNvSpPr/>
          <p:nvPr/>
        </p:nvSpPr>
        <p:spPr bwMode="auto">
          <a:xfrm rot="10800000">
            <a:off x="-2" y="5323832"/>
            <a:ext cx="5876925" cy="873768"/>
          </a:xfrm>
          <a:prstGeom prst="bentArrow">
            <a:avLst>
              <a:gd name="adj1" fmla="val 25000"/>
              <a:gd name="adj2" fmla="val 0"/>
              <a:gd name="adj3" fmla="val 25000"/>
              <a:gd name="adj4" fmla="val 25213"/>
            </a:avLst>
          </a:prstGeom>
          <a:ln w="508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19AB60FA-E0F0-DFC5-E0F3-76ADB221B8F5}"/>
              </a:ext>
              <a:ext uri="{C183D7F6-B498-43B3-948B-1728B52AA6E4}">
                <adec:decorative xmlns:adec="http://schemas.microsoft.com/office/drawing/2017/decorative" val="1"/>
              </a:ext>
            </a:extLst>
          </p:cNvPr>
          <p:cNvSpPr>
            <a:spLocks/>
          </p:cNvSpPr>
          <p:nvPr/>
        </p:nvSpPr>
        <p:spPr bwMode="auto">
          <a:xfrm>
            <a:off x="6053591" y="1526002"/>
            <a:ext cx="5397500" cy="4509038"/>
          </a:xfrm>
          <a:prstGeom prst="roundRect">
            <a:avLst>
              <a:gd name="adj" fmla="val 4585"/>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err="1">
              <a:ln w="3175">
                <a:noFill/>
              </a:ln>
              <a:latin typeface="+mj-lt"/>
            </a:endParaRPr>
          </a:p>
        </p:txBody>
      </p:sp>
      <p:pic>
        <p:nvPicPr>
          <p:cNvPr id="7" name="Picture 6">
            <a:extLst>
              <a:ext uri="{FF2B5EF4-FFF2-40B4-BE49-F238E27FC236}">
                <a16:creationId xmlns:a16="http://schemas.microsoft.com/office/drawing/2014/main" id="{AB17F46F-8057-534F-7EC5-45B1245604B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6763" b="-16763"/>
          <a:stretch/>
        </p:blipFill>
        <p:spPr>
          <a:xfrm>
            <a:off x="6158075" y="1622826"/>
            <a:ext cx="5188533" cy="4311112"/>
          </a:xfrm>
          <a:prstGeom prst="roundRect">
            <a:avLst>
              <a:gd name="adj" fmla="val 3600"/>
            </a:avLst>
          </a:prstGeom>
          <a:solidFill>
            <a:srgbClr val="FCEDE1"/>
          </a:solidFill>
        </p:spPr>
      </p:pic>
      <p:sp>
        <p:nvSpPr>
          <p:cNvPr id="8" name="Rectangle: Rounded Corners 7">
            <a:extLst>
              <a:ext uri="{FF2B5EF4-FFF2-40B4-BE49-F238E27FC236}">
                <a16:creationId xmlns:a16="http://schemas.microsoft.com/office/drawing/2014/main" id="{4C04D649-FC7D-269E-D63C-2CF2EF3CA23F}"/>
              </a:ext>
              <a:ext uri="{C183D7F6-B498-43B3-948B-1728B52AA6E4}">
                <adec:decorative xmlns:adec="http://schemas.microsoft.com/office/drawing/2017/decorative" val="1"/>
              </a:ext>
            </a:extLst>
          </p:cNvPr>
          <p:cNvSpPr>
            <a:spLocks/>
          </p:cNvSpPr>
          <p:nvPr/>
        </p:nvSpPr>
        <p:spPr bwMode="auto">
          <a:xfrm>
            <a:off x="587374" y="1320800"/>
            <a:ext cx="5135246" cy="4714240"/>
          </a:xfrm>
          <a:prstGeom prst="roundRect">
            <a:avLst>
              <a:gd name="adj" fmla="val 3386"/>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54000" indent="-254000" algn="l">
              <a:spcBef>
                <a:spcPts val="600"/>
              </a:spcBef>
              <a:buFont typeface="+mj-lt"/>
              <a:buAutoNum type="arabicPeriod"/>
            </a:pPr>
            <a:endParaRPr lang="en-US" sz="1200">
              <a:solidFill>
                <a:schemeClr val="tx1"/>
              </a:solidFill>
            </a:endParaRPr>
          </a:p>
        </p:txBody>
      </p:sp>
      <p:sp>
        <p:nvSpPr>
          <p:cNvPr id="9" name="Rectangle: Rounded Corners 8">
            <a:extLst>
              <a:ext uri="{FF2B5EF4-FFF2-40B4-BE49-F238E27FC236}">
                <a16:creationId xmlns:a16="http://schemas.microsoft.com/office/drawing/2014/main" id="{BEAF2C58-B656-5FFB-42F1-1A925551AD95}"/>
              </a:ext>
              <a:ext uri="{C183D7F6-B498-43B3-948B-1728B52AA6E4}">
                <adec:decorative xmlns:adec="http://schemas.microsoft.com/office/drawing/2017/decorative" val="1"/>
              </a:ext>
            </a:extLst>
          </p:cNvPr>
          <p:cNvSpPr>
            <a:spLocks/>
          </p:cNvSpPr>
          <p:nvPr/>
        </p:nvSpPr>
        <p:spPr bwMode="auto">
          <a:xfrm>
            <a:off x="709155" y="1430429"/>
            <a:ext cx="402095" cy="4495800"/>
          </a:xfrm>
          <a:prstGeom prst="roundRect">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tx1"/>
              </a:solidFill>
              <a:cs typeface="Segoe UI" pitchFamily="34" charset="0"/>
            </a:endParaRPr>
          </a:p>
        </p:txBody>
      </p:sp>
      <p:graphicFrame>
        <p:nvGraphicFramePr>
          <p:cNvPr id="10" name="Table 354">
            <a:extLst>
              <a:ext uri="{FF2B5EF4-FFF2-40B4-BE49-F238E27FC236}">
                <a16:creationId xmlns:a16="http://schemas.microsoft.com/office/drawing/2014/main" id="{DBFF5E89-DF1D-4152-AB5B-C549CD538F05}"/>
              </a:ext>
            </a:extLst>
          </p:cNvPr>
          <p:cNvGraphicFramePr>
            <a:graphicFrameLocks noGrp="1"/>
          </p:cNvGraphicFramePr>
          <p:nvPr>
            <p:extLst>
              <p:ext uri="{D42A27DB-BD31-4B8C-83A1-F6EECF244321}">
                <p14:modId xmlns:p14="http://schemas.microsoft.com/office/powerpoint/2010/main" val="3648772188"/>
              </p:ext>
            </p:extLst>
          </p:nvPr>
        </p:nvGraphicFramePr>
        <p:xfrm>
          <a:off x="709157" y="1433058"/>
          <a:ext cx="4853443" cy="4495800"/>
        </p:xfrm>
        <a:graphic>
          <a:graphicData uri="http://schemas.openxmlformats.org/drawingml/2006/table">
            <a:tbl>
              <a:tblPr firstRow="1" bandRow="1">
                <a:tableStyleId>{5C22544A-7EE6-4342-B048-85BDC9FD1C3A}</a:tableStyleId>
              </a:tblPr>
              <a:tblGrid>
                <a:gridCol w="402093">
                  <a:extLst>
                    <a:ext uri="{9D8B030D-6E8A-4147-A177-3AD203B41FA5}">
                      <a16:colId xmlns:a16="http://schemas.microsoft.com/office/drawing/2014/main" val="774820194"/>
                    </a:ext>
                  </a:extLst>
                </a:gridCol>
                <a:gridCol w="4451350">
                  <a:extLst>
                    <a:ext uri="{9D8B030D-6E8A-4147-A177-3AD203B41FA5}">
                      <a16:colId xmlns:a16="http://schemas.microsoft.com/office/drawing/2014/main" val="4243873998"/>
                    </a:ext>
                  </a:extLst>
                </a:gridCol>
              </a:tblGrid>
              <a:tr h="494384">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2"/>
                          </a:solidFill>
                          <a:effectLst/>
                          <a:uLnTx/>
                          <a:uFillTx/>
                          <a:latin typeface="+mn-lt"/>
                          <a:ea typeface="+mn-lt"/>
                          <a:cs typeface="Segoe UI"/>
                        </a:rPr>
                        <a:t>1</a:t>
                      </a:r>
                    </a:p>
                  </a:txBody>
                  <a:tcPr marT="91440" marB="9144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mj-lt"/>
                          <a:ea typeface="+mn-lt"/>
                          <a:cs typeface="Segoe UI"/>
                        </a:rPr>
                        <a:t>Open your browser and go to </a:t>
                      </a:r>
                      <a:r>
                        <a:rPr kumimoji="0" lang="en-US" sz="1400" b="0" i="0" u="none" strike="noStrike" kern="1200" cap="none" spc="0" normalizeH="0" baseline="0" noProof="0" dirty="0">
                          <a:ln>
                            <a:noFill/>
                          </a:ln>
                          <a:solidFill>
                            <a:schemeClr val="tx1"/>
                          </a:solidFill>
                          <a:effectLst/>
                          <a:uLnTx/>
                          <a:uFillTx/>
                          <a:latin typeface="+mj-lt"/>
                          <a:ea typeface="+mn-lt"/>
                          <a:cs typeface="Segoe UI"/>
                          <a:hlinkClick r:id="rId5"/>
                        </a:rPr>
                        <a:t>copilot.microsoft.com</a:t>
                      </a:r>
                      <a:endParaRPr kumimoji="0" lang="en-US" sz="1400" b="0" i="0" u="none" strike="noStrike" kern="1200" cap="none" spc="0" normalizeH="0" baseline="0" noProof="0" dirty="0">
                        <a:ln>
                          <a:noFill/>
                        </a:ln>
                        <a:solidFill>
                          <a:schemeClr val="tx1"/>
                        </a:solidFill>
                        <a:effectLst/>
                        <a:uLnTx/>
                        <a:uFillTx/>
                        <a:latin typeface="+mj-lt"/>
                        <a:ea typeface="+mn-lt"/>
                        <a:cs typeface="Segoe UI"/>
                      </a:endParaRPr>
                    </a:p>
                  </a:txBody>
                  <a:tcPr marL="1371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14096094"/>
                  </a:ext>
                </a:extLst>
              </a:tr>
              <a:tr h="617979">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2000" b="1" i="0" u="none" strike="noStrike" kern="1200" cap="none" spc="0" normalizeH="0" baseline="0">
                          <a:ln>
                            <a:noFill/>
                          </a:ln>
                          <a:solidFill>
                            <a:schemeClr val="accent2"/>
                          </a:solidFill>
                          <a:effectLst/>
                          <a:uLnTx/>
                          <a:uFillTx/>
                          <a:latin typeface="+mn-lt"/>
                          <a:ea typeface="+mn-lt"/>
                          <a:cs typeface="Segoe UI"/>
                        </a:rPr>
                        <a:t>2</a:t>
                      </a:r>
                      <a:endParaRPr kumimoji="0" lang="en-US" sz="2000" b="1" i="0" u="none" strike="noStrike" kern="1200" cap="none" spc="0" normalizeH="0" baseline="0">
                        <a:ln>
                          <a:noFill/>
                        </a:ln>
                        <a:solidFill>
                          <a:schemeClr val="accent2"/>
                        </a:solidFill>
                        <a:effectLst/>
                        <a:uLnTx/>
                        <a:uFillTx/>
                        <a:latin typeface="+mn-lt"/>
                        <a:ea typeface="+mn-lt"/>
                        <a:cs typeface="Segoe UI"/>
                      </a:endParaRPr>
                    </a:p>
                  </a:txBody>
                  <a:tcPr marT="91440" marB="9144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a:ln>
                            <a:noFill/>
                          </a:ln>
                          <a:solidFill>
                            <a:schemeClr val="tx1"/>
                          </a:solidFill>
                          <a:effectLst/>
                          <a:uLnTx/>
                          <a:uFillTx/>
                          <a:latin typeface="+mj-lt"/>
                          <a:ea typeface="+mn-lt"/>
                          <a:cs typeface="Segoe UI"/>
                        </a:rPr>
                        <a:t>Sign into Copilot with your personal Microsoft account</a:t>
                      </a:r>
                    </a:p>
                  </a:txBody>
                  <a:tcPr marL="1371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32228556"/>
                  </a:ext>
                </a:extLst>
              </a:tr>
              <a:tr h="3383437">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2000" b="1" i="0" u="none" strike="noStrike" kern="1200" cap="none" spc="0" normalizeH="0" baseline="0">
                          <a:ln>
                            <a:noFill/>
                          </a:ln>
                          <a:solidFill>
                            <a:schemeClr val="accent2"/>
                          </a:solidFill>
                          <a:effectLst/>
                          <a:uLnTx/>
                          <a:uFillTx/>
                          <a:latin typeface="+mn-lt"/>
                          <a:ea typeface="+mn-lt"/>
                          <a:cs typeface="Segoe UI"/>
                        </a:rPr>
                        <a:t>3</a:t>
                      </a:r>
                      <a:endParaRPr kumimoji="0" lang="en-US" sz="2000" b="1" i="0" u="none" strike="noStrike" kern="1200" cap="none" spc="0" normalizeH="0" baseline="0">
                        <a:ln>
                          <a:noFill/>
                        </a:ln>
                        <a:solidFill>
                          <a:schemeClr val="accent2"/>
                        </a:solidFill>
                        <a:effectLst/>
                        <a:uLnTx/>
                        <a:uFillTx/>
                        <a:latin typeface="+mn-lt"/>
                        <a:ea typeface="+mn-lt"/>
                        <a:cs typeface="Segoe UI"/>
                      </a:endParaRPr>
                    </a:p>
                  </a:txBody>
                  <a:tcPr marT="91440" marB="9144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400" b="0" i="0" u="none" strike="noStrike" kern="1200" cap="none" spc="0" normalizeH="0" baseline="0" dirty="0">
                          <a:ln>
                            <a:noFill/>
                          </a:ln>
                          <a:solidFill>
                            <a:schemeClr val="tx1"/>
                          </a:solidFill>
                          <a:effectLst/>
                          <a:uLnTx/>
                          <a:uFillTx/>
                          <a:latin typeface="+mj-lt"/>
                          <a:ea typeface="+mn-lt"/>
                          <a:cs typeface="Segoe UI"/>
                        </a:rPr>
                        <a:t>If you do not have an account, follow these steps to create one</a:t>
                      </a:r>
                    </a:p>
                    <a:p>
                      <a:pPr marL="285750" lvl="1" indent="-204788">
                        <a:spcBef>
                          <a:spcPts val="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Go to the Microsoft account sign-up page: Visit account.microsoft.com</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Select “Create account“: You’ll find this option on the</a:t>
                      </a:r>
                      <a:br>
                        <a:rPr lang="en-US" sz="1100" dirty="0">
                          <a:solidFill>
                            <a:schemeClr val="tx1"/>
                          </a:solidFill>
                          <a:effectLst/>
                          <a:ea typeface="Segoe UI" panose="020B0502040204020203" pitchFamily="34" charset="0"/>
                          <a:cs typeface="Segoe UI Semibold" panose="020B0702040204020203" pitchFamily="34" charset="0"/>
                        </a:rPr>
                      </a:br>
                      <a:r>
                        <a:rPr lang="en-US" sz="1100" dirty="0">
                          <a:solidFill>
                            <a:schemeClr val="tx1"/>
                          </a:solidFill>
                          <a:effectLst/>
                          <a:ea typeface="Segoe UI" panose="020B0502040204020203" pitchFamily="34" charset="0"/>
                          <a:cs typeface="Segoe UI Semibold" panose="020B0702040204020203" pitchFamily="34" charset="0"/>
                        </a:rPr>
                        <a:t>sign-in page</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Enter your email address: You can use an existing email or create a new Microsoft Outlook email</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Create a password. Make sure it’s strong and secure</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Enter your personal details: Fill in your name, country/region, and birthdate</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Verify your email: Microsoft will send a verification code to your email. Enter this code to verify your account</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Complete the CAPTCHA. This step ensures you’re not a robot</a:t>
                      </a:r>
                    </a:p>
                    <a:p>
                      <a:pPr marL="285750" lvl="1" indent="-204788">
                        <a:spcBef>
                          <a:spcPts val="400"/>
                        </a:spcBef>
                        <a:buFont typeface="+mj-lt"/>
                        <a:buAutoNum type="alphaLcParenR"/>
                        <a:tabLst/>
                      </a:pPr>
                      <a:r>
                        <a:rPr lang="en-US" sz="1100" dirty="0">
                          <a:solidFill>
                            <a:schemeClr val="tx1"/>
                          </a:solidFill>
                          <a:effectLst/>
                          <a:ea typeface="Segoe UI" panose="020B0502040204020203" pitchFamily="34" charset="0"/>
                          <a:cs typeface="Segoe UI Semibold" panose="020B0702040204020203" pitchFamily="34" charset="0"/>
                        </a:rPr>
                        <a:t>Agree to the terms: Read and accept Microsoft’s terms and conditions</a:t>
                      </a:r>
                      <a:endParaRPr lang="en-US" sz="1100" dirty="0">
                        <a:solidFill>
                          <a:schemeClr val="tx1"/>
                        </a:solidFill>
                      </a:endParaRPr>
                    </a:p>
                  </a:txBody>
                  <a:tcPr marL="13716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ash"/>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44892465"/>
                  </a:ext>
                </a:extLst>
              </a:tr>
            </a:tbl>
          </a:graphicData>
        </a:graphic>
      </p:graphicFrame>
      <p:sp>
        <p:nvSpPr>
          <p:cNvPr id="11" name="TextBox 10">
            <a:extLst>
              <a:ext uri="{FF2B5EF4-FFF2-40B4-BE49-F238E27FC236}">
                <a16:creationId xmlns:a16="http://schemas.microsoft.com/office/drawing/2014/main" id="{1C45A2B8-4553-8780-B153-BA161D95ADC2}"/>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073801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E111F-B8B4-7582-A2E5-75CD690CA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82DD7-35BC-9F05-0FCA-F3EEDFC4E33B}"/>
              </a:ext>
            </a:extLst>
          </p:cNvPr>
          <p:cNvSpPr>
            <a:spLocks noGrp="1"/>
          </p:cNvSpPr>
          <p:nvPr>
            <p:ph type="title"/>
          </p:nvPr>
        </p:nvSpPr>
        <p:spPr>
          <a:xfrm>
            <a:off x="588263" y="457200"/>
            <a:ext cx="11018520" cy="492443"/>
          </a:xfrm>
        </p:spPr>
        <p:txBody>
          <a:bodyPr/>
          <a:lstStyle/>
          <a:p>
            <a:r>
              <a:rPr lang="en-US" dirty="0"/>
              <a:t>Unit 1: Getting Started   </a:t>
            </a:r>
          </a:p>
        </p:txBody>
      </p:sp>
      <p:sp>
        <p:nvSpPr>
          <p:cNvPr id="44" name="Arrow: Bent 43">
            <a:extLst>
              <a:ext uri="{FF2B5EF4-FFF2-40B4-BE49-F238E27FC236}">
                <a16:creationId xmlns:a16="http://schemas.microsoft.com/office/drawing/2014/main" id="{EF2DD4BB-8676-BDE8-C9AF-D73BE43A9A27}"/>
              </a:ext>
              <a:ext uri="{C183D7F6-B498-43B3-948B-1728B52AA6E4}">
                <adec:decorative xmlns:adec="http://schemas.microsoft.com/office/drawing/2017/decorative" val="1"/>
              </a:ext>
            </a:extLst>
          </p:cNvPr>
          <p:cNvSpPr/>
          <p:nvPr/>
        </p:nvSpPr>
        <p:spPr bwMode="auto">
          <a:xfrm rot="10800000">
            <a:off x="4038599" y="1997484"/>
            <a:ext cx="1838320" cy="3634966"/>
          </a:xfrm>
          <a:prstGeom prst="bentArrow">
            <a:avLst>
              <a:gd name="adj1" fmla="val 25000"/>
              <a:gd name="adj2" fmla="val 0"/>
              <a:gd name="adj3" fmla="val 25000"/>
              <a:gd name="adj4" fmla="val 16469"/>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45" name="Arrow: U-Turn 44">
            <a:extLst>
              <a:ext uri="{FF2B5EF4-FFF2-40B4-BE49-F238E27FC236}">
                <a16:creationId xmlns:a16="http://schemas.microsoft.com/office/drawing/2014/main" id="{B845ECB4-C549-C1EF-4A32-39DCF6F3E8E1}"/>
              </a:ext>
              <a:ext uri="{C183D7F6-B498-43B3-948B-1728B52AA6E4}">
                <adec:decorative xmlns:adec="http://schemas.microsoft.com/office/drawing/2017/decorative" val="1"/>
              </a:ext>
            </a:extLst>
          </p:cNvPr>
          <p:cNvSpPr/>
          <p:nvPr/>
        </p:nvSpPr>
        <p:spPr bwMode="auto">
          <a:xfrm flipH="1">
            <a:off x="5876925" y="1320800"/>
            <a:ext cx="5749925" cy="5537200"/>
          </a:xfrm>
          <a:prstGeom prst="uturnArrow">
            <a:avLst>
              <a:gd name="adj1" fmla="val 25000"/>
              <a:gd name="adj2" fmla="val 0"/>
              <a:gd name="adj3" fmla="val 54757"/>
              <a:gd name="adj4" fmla="val 6144"/>
              <a:gd name="adj5" fmla="val 66304"/>
            </a:avLst>
          </a:prstGeom>
          <a:ln w="666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46" name="Picture 45">
            <a:extLst>
              <a:ext uri="{FF2B5EF4-FFF2-40B4-BE49-F238E27FC236}">
                <a16:creationId xmlns:a16="http://schemas.microsoft.com/office/drawing/2014/main" id="{67BE3BD7-1597-AE3E-7BEE-069182839E6D}"/>
              </a:ext>
              <a:ext uri="{C183D7F6-B498-43B3-948B-1728B52AA6E4}">
                <adec:decorative xmlns:adec="http://schemas.microsoft.com/office/drawing/2017/decorative" val="1"/>
              </a:ext>
            </a:extLst>
          </p:cNvPr>
          <p:cNvPicPr>
            <a:picLocks noChangeAspect="1"/>
          </p:cNvPicPr>
          <p:nvPr/>
        </p:nvPicPr>
        <p:blipFill>
          <a:blip r:embed="rId3">
            <a:clrChange>
              <a:clrFrom>
                <a:srgbClr val="E8E6DF"/>
              </a:clrFrom>
              <a:clrTo>
                <a:srgbClr val="E8E6DF">
                  <a:alpha val="0"/>
                </a:srgbClr>
              </a:clrTo>
            </a:clrChange>
          </a:blip>
          <a:srcRect l="48007"/>
          <a:stretch/>
        </p:blipFill>
        <p:spPr>
          <a:xfrm flipH="1">
            <a:off x="0" y="1601259"/>
            <a:ext cx="4838700" cy="5239654"/>
          </a:xfrm>
          <a:custGeom>
            <a:avLst/>
            <a:gdLst>
              <a:gd name="connsiteX0" fmla="*/ 4552950 w 4552950"/>
              <a:gd name="connsiteY0" fmla="*/ 0 h 4930226"/>
              <a:gd name="connsiteX1" fmla="*/ 0 w 4552950"/>
              <a:gd name="connsiteY1" fmla="*/ 0 h 4930226"/>
              <a:gd name="connsiteX2" fmla="*/ 0 w 4552950"/>
              <a:gd name="connsiteY2" fmla="*/ 3430933 h 4930226"/>
              <a:gd name="connsiteX3" fmla="*/ 605790 w 4552950"/>
              <a:gd name="connsiteY3" fmla="*/ 3430933 h 4930226"/>
              <a:gd name="connsiteX4" fmla="*/ 605790 w 4552950"/>
              <a:gd name="connsiteY4" fmla="*/ 3850033 h 4930226"/>
              <a:gd name="connsiteX5" fmla="*/ 184461 w 4552950"/>
              <a:gd name="connsiteY5" fmla="*/ 3850033 h 4930226"/>
              <a:gd name="connsiteX6" fmla="*/ 176858 w 4552950"/>
              <a:gd name="connsiteY6" fmla="*/ 3863458 h 4930226"/>
              <a:gd name="connsiteX7" fmla="*/ 50431 w 4552950"/>
              <a:gd name="connsiteY7" fmla="*/ 4013544 h 4930226"/>
              <a:gd name="connsiteX8" fmla="*/ 0 w 4552950"/>
              <a:gd name="connsiteY8" fmla="*/ 4064612 h 4930226"/>
              <a:gd name="connsiteX9" fmla="*/ 0 w 4552950"/>
              <a:gd name="connsiteY9" fmla="*/ 4930226 h 4930226"/>
              <a:gd name="connsiteX10" fmla="*/ 4552950 w 4552950"/>
              <a:gd name="connsiteY10" fmla="*/ 4930226 h 4930226"/>
              <a:gd name="connsiteX11" fmla="*/ 4552950 w 4552950"/>
              <a:gd name="connsiteY11" fmla="*/ 0 h 49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2950" h="4930226">
                <a:moveTo>
                  <a:pt x="4552950" y="0"/>
                </a:moveTo>
                <a:lnTo>
                  <a:pt x="0" y="0"/>
                </a:lnTo>
                <a:lnTo>
                  <a:pt x="0" y="3430933"/>
                </a:lnTo>
                <a:lnTo>
                  <a:pt x="605790" y="3430933"/>
                </a:lnTo>
                <a:lnTo>
                  <a:pt x="605790" y="3850033"/>
                </a:lnTo>
                <a:lnTo>
                  <a:pt x="184461" y="3850033"/>
                </a:lnTo>
                <a:lnTo>
                  <a:pt x="176858" y="3863458"/>
                </a:lnTo>
                <a:cubicBezTo>
                  <a:pt x="146562" y="3908990"/>
                  <a:pt x="99279" y="3962494"/>
                  <a:pt x="50431" y="4013544"/>
                </a:cubicBezTo>
                <a:lnTo>
                  <a:pt x="0" y="4064612"/>
                </a:lnTo>
                <a:lnTo>
                  <a:pt x="0" y="4930226"/>
                </a:lnTo>
                <a:lnTo>
                  <a:pt x="4552950" y="4930226"/>
                </a:lnTo>
                <a:lnTo>
                  <a:pt x="4552950" y="0"/>
                </a:lnTo>
                <a:close/>
              </a:path>
            </a:pathLst>
          </a:custGeom>
        </p:spPr>
      </p:pic>
      <p:sp>
        <p:nvSpPr>
          <p:cNvPr id="47" name="Rectangle: Rounded Corners 46">
            <a:extLst>
              <a:ext uri="{FF2B5EF4-FFF2-40B4-BE49-F238E27FC236}">
                <a16:creationId xmlns:a16="http://schemas.microsoft.com/office/drawing/2014/main" id="{302BE327-EDA6-E840-251F-F541210E5140}"/>
              </a:ext>
              <a:ext uri="{C183D7F6-B498-43B3-948B-1728B52AA6E4}">
                <adec:decorative xmlns:adec="http://schemas.microsoft.com/office/drawing/2017/decorative" val="1"/>
              </a:ext>
            </a:extLst>
          </p:cNvPr>
          <p:cNvSpPr/>
          <p:nvPr/>
        </p:nvSpPr>
        <p:spPr bwMode="auto">
          <a:xfrm>
            <a:off x="6053591" y="1526002"/>
            <a:ext cx="5397500" cy="4509038"/>
          </a:xfrm>
          <a:prstGeom prst="roundRect">
            <a:avLst>
              <a:gd name="adj" fmla="val 4585"/>
            </a:avLst>
          </a:prstGeom>
          <a:solidFill>
            <a:srgbClr val="F4F3F5"/>
          </a:solidFill>
          <a:ln w="12700">
            <a:solidFill>
              <a:schemeClr val="bg1"/>
            </a:solidFill>
          </a:ln>
          <a:effectLst>
            <a:outerShdw blurRad="609600" dist="38100" dir="8100000" sx="101000" sy="101000" algn="tr" rotWithShape="0">
              <a:srgbClr val="CAC5B8">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noAutofit/>
          </a:bodyPr>
          <a:lstStyle/>
          <a:p>
            <a:endParaRPr lang="en-US" sz="1400" b="1" err="1">
              <a:ln w="3175">
                <a:noFill/>
              </a:ln>
              <a:latin typeface="+mj-lt"/>
            </a:endParaRPr>
          </a:p>
        </p:txBody>
      </p:sp>
      <p:sp>
        <p:nvSpPr>
          <p:cNvPr id="48" name="Rectangle: Rounded Corners 47">
            <a:extLst>
              <a:ext uri="{FF2B5EF4-FFF2-40B4-BE49-F238E27FC236}">
                <a16:creationId xmlns:a16="http://schemas.microsoft.com/office/drawing/2014/main" id="{74B0688D-0FCD-AD1B-54EE-2CEC56B6D09B}"/>
              </a:ext>
              <a:ext uri="{C183D7F6-B498-43B3-948B-1728B52AA6E4}">
                <adec:decorative xmlns:adec="http://schemas.microsoft.com/office/drawing/2017/decorative" val="1"/>
              </a:ext>
            </a:extLst>
          </p:cNvPr>
          <p:cNvSpPr/>
          <p:nvPr/>
        </p:nvSpPr>
        <p:spPr bwMode="auto">
          <a:xfrm>
            <a:off x="587374" y="1320801"/>
            <a:ext cx="5135246" cy="3594100"/>
          </a:xfrm>
          <a:prstGeom prst="roundRect">
            <a:avLst>
              <a:gd name="adj" fmla="val 4478"/>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a:spcBef>
                <a:spcPts val="600"/>
              </a:spcBef>
            </a:pPr>
            <a:endParaRPr lang="en-US" sz="1200">
              <a:solidFill>
                <a:schemeClr val="tx1"/>
              </a:solidFill>
            </a:endParaRPr>
          </a:p>
        </p:txBody>
      </p:sp>
      <p:sp>
        <p:nvSpPr>
          <p:cNvPr id="49" name="Rectangle: Rounded Corners 48">
            <a:extLst>
              <a:ext uri="{FF2B5EF4-FFF2-40B4-BE49-F238E27FC236}">
                <a16:creationId xmlns:a16="http://schemas.microsoft.com/office/drawing/2014/main" id="{4A55D200-D59B-BA81-E2B3-F31989BF9135}"/>
              </a:ext>
              <a:ext uri="{C183D7F6-B498-43B3-948B-1728B52AA6E4}">
                <adec:decorative xmlns:adec="http://schemas.microsoft.com/office/drawing/2017/decorative" val="1"/>
              </a:ext>
            </a:extLst>
          </p:cNvPr>
          <p:cNvSpPr>
            <a:spLocks/>
          </p:cNvSpPr>
          <p:nvPr/>
        </p:nvSpPr>
        <p:spPr bwMode="auto">
          <a:xfrm>
            <a:off x="709155" y="1430429"/>
            <a:ext cx="402095" cy="3358895"/>
          </a:xfrm>
          <a:prstGeom prst="roundRect">
            <a:avLst/>
          </a:prstGeom>
          <a:solidFill>
            <a:schemeClr val="accent2">
              <a:lumMod val="20000"/>
              <a:lumOff val="8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a:solidFill>
                <a:schemeClr val="tx1"/>
              </a:solidFill>
              <a:cs typeface="Segoe UI" pitchFamily="34" charset="0"/>
            </a:endParaRPr>
          </a:p>
        </p:txBody>
      </p:sp>
      <p:graphicFrame>
        <p:nvGraphicFramePr>
          <p:cNvPr id="50" name="Table 354">
            <a:extLst>
              <a:ext uri="{FF2B5EF4-FFF2-40B4-BE49-F238E27FC236}">
                <a16:creationId xmlns:a16="http://schemas.microsoft.com/office/drawing/2014/main" id="{64A2D9DD-420E-5D6E-0477-3164C3E20278}"/>
              </a:ext>
            </a:extLst>
          </p:cNvPr>
          <p:cNvGraphicFramePr>
            <a:graphicFrameLocks noGrp="1"/>
          </p:cNvGraphicFramePr>
          <p:nvPr>
            <p:extLst>
              <p:ext uri="{D42A27DB-BD31-4B8C-83A1-F6EECF244321}">
                <p14:modId xmlns:p14="http://schemas.microsoft.com/office/powerpoint/2010/main" val="3438764146"/>
              </p:ext>
            </p:extLst>
          </p:nvPr>
        </p:nvGraphicFramePr>
        <p:xfrm>
          <a:off x="709155" y="1430429"/>
          <a:ext cx="4853443" cy="3358895"/>
        </p:xfrm>
        <a:graphic>
          <a:graphicData uri="http://schemas.openxmlformats.org/drawingml/2006/table">
            <a:tbl>
              <a:tblPr firstRow="1" bandRow="1">
                <a:tableStyleId>{5C22544A-7EE6-4342-B048-85BDC9FD1C3A}</a:tableStyleId>
              </a:tblPr>
              <a:tblGrid>
                <a:gridCol w="402887">
                  <a:extLst>
                    <a:ext uri="{9D8B030D-6E8A-4147-A177-3AD203B41FA5}">
                      <a16:colId xmlns:a16="http://schemas.microsoft.com/office/drawing/2014/main" val="774820194"/>
                    </a:ext>
                  </a:extLst>
                </a:gridCol>
                <a:gridCol w="4450556">
                  <a:extLst>
                    <a:ext uri="{9D8B030D-6E8A-4147-A177-3AD203B41FA5}">
                      <a16:colId xmlns:a16="http://schemas.microsoft.com/office/drawing/2014/main" val="4243873998"/>
                    </a:ext>
                  </a:extLst>
                </a:gridCol>
              </a:tblGrid>
              <a:tr h="1013000">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2"/>
                          </a:solidFill>
                          <a:effectLst/>
                          <a:uLnTx/>
                          <a:uFillTx/>
                          <a:latin typeface="+mn-lt"/>
                          <a:ea typeface="+mn-lt"/>
                          <a:cs typeface="Segoe UI"/>
                        </a:rPr>
                        <a:t>1</a:t>
                      </a:r>
                    </a:p>
                  </a:txBody>
                  <a:tcPr marT="182880" marB="18288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mj-lt"/>
                          <a:ea typeface="+mn-lt"/>
                          <a:cs typeface="Segoe UI"/>
                        </a:rPr>
                        <a:t>Open a new tab in your browser</a:t>
                      </a:r>
                    </a:p>
                  </a:txBody>
                  <a:tcPr marL="13716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14096094"/>
                  </a:ext>
                </a:extLst>
              </a:tr>
              <a:tr h="1013000">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2000" b="1" i="0" u="none" strike="noStrike" kern="1200" cap="none" spc="0" normalizeH="0" baseline="0">
                          <a:ln>
                            <a:noFill/>
                          </a:ln>
                          <a:solidFill>
                            <a:schemeClr val="accent2"/>
                          </a:solidFill>
                          <a:effectLst/>
                          <a:uLnTx/>
                          <a:uFillTx/>
                          <a:latin typeface="+mn-lt"/>
                          <a:ea typeface="+mn-lt"/>
                          <a:cs typeface="Segoe UI"/>
                        </a:rPr>
                        <a:t>2</a:t>
                      </a:r>
                      <a:endParaRPr kumimoji="0" lang="en-US" sz="2000" b="1" i="0" u="none" strike="noStrike" kern="1200" cap="none" spc="0" normalizeH="0" baseline="0">
                        <a:ln>
                          <a:noFill/>
                        </a:ln>
                        <a:solidFill>
                          <a:schemeClr val="accent2"/>
                        </a:solidFill>
                        <a:effectLst/>
                        <a:uLnTx/>
                        <a:uFillTx/>
                        <a:latin typeface="+mn-lt"/>
                        <a:ea typeface="+mn-lt"/>
                        <a:cs typeface="Segoe UI"/>
                      </a:endParaRPr>
                    </a:p>
                  </a:txBody>
                  <a:tcPr marT="182880" marB="18288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dirty="0">
                          <a:ln>
                            <a:noFill/>
                          </a:ln>
                          <a:solidFill>
                            <a:schemeClr val="tx1"/>
                          </a:solidFill>
                          <a:effectLst/>
                          <a:uLnTx/>
                          <a:uFillTx/>
                          <a:latin typeface="+mj-lt"/>
                          <a:ea typeface="+mn-lt"/>
                          <a:cs typeface="Segoe UI"/>
                        </a:rPr>
                        <a:t>Navigate to </a:t>
                      </a:r>
                      <a:r>
                        <a:rPr kumimoji="0" lang="en-US" sz="1600" b="0" i="0" u="none" strike="noStrike" kern="1200" cap="none" spc="0" normalizeH="0" baseline="0" dirty="0">
                          <a:ln>
                            <a:noFill/>
                          </a:ln>
                          <a:solidFill>
                            <a:schemeClr val="tx1"/>
                          </a:solidFill>
                          <a:effectLst/>
                          <a:uLnTx/>
                          <a:uFillTx/>
                          <a:latin typeface="+mj-lt"/>
                          <a:ea typeface="+mn-lt"/>
                          <a:cs typeface="Segoe UI"/>
                          <a:hlinkClick r:id="rId4"/>
                        </a:rPr>
                        <a:t>aka.ms/Explore-AI</a:t>
                      </a:r>
                      <a:endParaRPr kumimoji="0" lang="en-US" sz="1600" b="0" i="0" u="none" strike="noStrike" kern="1200" cap="none" spc="0" normalizeH="0" baseline="0" dirty="0">
                        <a:ln>
                          <a:noFill/>
                        </a:ln>
                        <a:solidFill>
                          <a:schemeClr val="tx1"/>
                        </a:solidFill>
                        <a:effectLst/>
                        <a:uLnTx/>
                        <a:uFillTx/>
                        <a:latin typeface="+mj-lt"/>
                        <a:ea typeface="+mn-lt"/>
                        <a:cs typeface="Segoe UI"/>
                      </a:endParaRPr>
                    </a:p>
                  </a:txBody>
                  <a:tcPr marL="13716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32228556"/>
                  </a:ext>
                </a:extLst>
              </a:tr>
              <a:tr h="1332895">
                <a:tc>
                  <a:txBody>
                    <a:bodyPr/>
                    <a:lstStyle/>
                    <a:p>
                      <a:pPr marL="0" marR="0" lvl="0" indent="0" algn="ctr"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2000" b="1" i="0" u="none" strike="noStrike" kern="1200" cap="none" spc="0" normalizeH="0" baseline="0">
                          <a:ln>
                            <a:noFill/>
                          </a:ln>
                          <a:solidFill>
                            <a:schemeClr val="accent2"/>
                          </a:solidFill>
                          <a:effectLst/>
                          <a:uLnTx/>
                          <a:uFillTx/>
                          <a:latin typeface="+mn-lt"/>
                          <a:ea typeface="+mn-lt"/>
                          <a:cs typeface="Segoe UI"/>
                        </a:rPr>
                        <a:t>3</a:t>
                      </a:r>
                      <a:endParaRPr kumimoji="0" lang="en-US" sz="2000" b="1" i="0" u="none" strike="noStrike" kern="1200" cap="none" spc="0" normalizeH="0" baseline="0">
                        <a:ln>
                          <a:noFill/>
                        </a:ln>
                        <a:solidFill>
                          <a:schemeClr val="accent2"/>
                        </a:solidFill>
                        <a:effectLst/>
                        <a:uLnTx/>
                        <a:uFillTx/>
                        <a:latin typeface="+mn-lt"/>
                        <a:ea typeface="+mn-lt"/>
                        <a:cs typeface="Segoe UI"/>
                      </a:endParaRPr>
                    </a:p>
                  </a:txBody>
                  <a:tcPr marT="182880" marB="18288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dirty="0">
                          <a:ln>
                            <a:noFill/>
                          </a:ln>
                          <a:solidFill>
                            <a:schemeClr val="tx1"/>
                          </a:solidFill>
                          <a:effectLst/>
                          <a:uLnTx/>
                          <a:uFillTx/>
                          <a:latin typeface="+mj-lt"/>
                          <a:ea typeface="+mn-lt"/>
                          <a:cs typeface="Segoe UI"/>
                        </a:rPr>
                        <a:t>You have already completed the steps in Unit 1 with logging in, navigate to </a:t>
                      </a:r>
                      <a:r>
                        <a:rPr kumimoji="0" lang="en-US" sz="1600" b="0" i="0" u="none" strike="noStrike" kern="1200" cap="none" spc="0" normalizeH="0" baseline="0">
                          <a:ln>
                            <a:noFill/>
                          </a:ln>
                          <a:solidFill>
                            <a:schemeClr val="tx1"/>
                          </a:solidFill>
                          <a:effectLst/>
                          <a:uLnTx/>
                          <a:uFillTx/>
                          <a:latin typeface="+mj-lt"/>
                          <a:ea typeface="+mn-lt"/>
                          <a:cs typeface="Segoe UI"/>
                        </a:rPr>
                        <a:t>Unit 2</a:t>
                      </a:r>
                      <a:endParaRPr kumimoji="0" lang="en-US" sz="1600" b="0" i="0" u="none" strike="noStrike" kern="1200" cap="none" spc="0" normalizeH="0" baseline="0" dirty="0">
                        <a:ln>
                          <a:noFill/>
                        </a:ln>
                        <a:solidFill>
                          <a:schemeClr val="tx1"/>
                        </a:solidFill>
                        <a:effectLst/>
                        <a:uLnTx/>
                        <a:uFillTx/>
                        <a:latin typeface="+mj-lt"/>
                        <a:ea typeface="+mn-lt"/>
                        <a:cs typeface="Segoe UI"/>
                      </a:endParaRPr>
                    </a:p>
                  </a:txBody>
                  <a:tcPr marL="137160" marT="182880" marB="1828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dash"/>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44892465"/>
                  </a:ext>
                </a:extLst>
              </a:tr>
            </a:tbl>
          </a:graphicData>
        </a:graphic>
      </p:graphicFrame>
      <p:pic>
        <p:nvPicPr>
          <p:cNvPr id="51" name="Picture 50" descr="A screenshot of a Learning Path for Designing a dream destination using Microsoft Copilot">
            <a:extLst>
              <a:ext uri="{FF2B5EF4-FFF2-40B4-BE49-F238E27FC236}">
                <a16:creationId xmlns:a16="http://schemas.microsoft.com/office/drawing/2014/main" id="{4835F986-3063-2C6B-A06B-2C2FC6D37AD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158268" y="1628447"/>
            <a:ext cx="5188146" cy="4304149"/>
          </a:xfrm>
          <a:prstGeom prst="rect">
            <a:avLst/>
          </a:prstGeom>
          <a:effectLst>
            <a:outerShdw blurRad="127000" algn="ctr" rotWithShape="0">
              <a:prstClr val="black">
                <a:alpha val="10000"/>
              </a:prstClr>
            </a:outerShdw>
          </a:effectLst>
        </p:spPr>
      </p:pic>
      <p:sp>
        <p:nvSpPr>
          <p:cNvPr id="3" name="TextBox 2">
            <a:extLst>
              <a:ext uri="{FF2B5EF4-FFF2-40B4-BE49-F238E27FC236}">
                <a16:creationId xmlns:a16="http://schemas.microsoft.com/office/drawing/2014/main" id="{5F5CB61B-88E1-890C-66DE-5FF75B293493}"/>
              </a:ext>
            </a:extLst>
          </p:cNvPr>
          <p:cNvSpPr txBox="1"/>
          <p:nvPr/>
        </p:nvSpPr>
        <p:spPr>
          <a:xfrm>
            <a:off x="70572" y="6536267"/>
            <a:ext cx="3383490" cy="184666"/>
          </a:xfrm>
          <a:prstGeom prst="rect">
            <a:avLst/>
          </a:prstGeom>
          <a:noFill/>
        </p:spPr>
        <p:txBody>
          <a:bodyPr wrap="none" lIns="0" tIns="0" rIns="0" bIns="0" rtlCol="0">
            <a:spAutoFit/>
          </a:bodyPr>
          <a:lstStyle/>
          <a:p>
            <a:r>
              <a:rPr lang="en-US" sz="1200" dirty="0">
                <a:effectLst/>
              </a:rPr>
              <a:t>© 2025 Microsoft Corporation. All rights reserved.</a:t>
            </a:r>
          </a:p>
        </p:txBody>
      </p:sp>
    </p:spTree>
    <p:extLst>
      <p:ext uri="{BB962C8B-B14F-4D97-AF65-F5344CB8AC3E}">
        <p14:creationId xmlns:p14="http://schemas.microsoft.com/office/powerpoint/2010/main" val="2106109587"/>
      </p:ext>
    </p:extLst>
  </p:cSld>
  <p:clrMapOvr>
    <a:masterClrMapping/>
  </p:clrMapOvr>
  <p:transition>
    <p:fade/>
  </p:transition>
</p:sld>
</file>

<file path=ppt/theme/theme1.xml><?xml version="1.0" encoding="utf-8"?>
<a:theme xmlns:a="http://schemas.openxmlformats.org/drawingml/2006/main" name="Microsoft Learn_Off-White Template">
  <a:themeElements>
    <a:clrScheme name="Microsoft Learn Lt">
      <a:dk1>
        <a:srgbClr val="000000"/>
      </a:dk1>
      <a:lt1>
        <a:srgbClr val="FFFFFF"/>
      </a:lt1>
      <a:dk2>
        <a:srgbClr val="091F2C"/>
      </a:dk2>
      <a:lt2>
        <a:srgbClr val="E8E6DF"/>
      </a:lt2>
      <a:accent1>
        <a:srgbClr val="FF5C39"/>
      </a:accent1>
      <a:accent2>
        <a:srgbClr val="C73ECC"/>
      </a:accent2>
      <a:accent3>
        <a:srgbClr val="0078D4"/>
      </a:accent3>
      <a:accent4>
        <a:srgbClr val="F4364C"/>
      </a:accent4>
      <a:accent5>
        <a:srgbClr val="FFA38B"/>
      </a:accent5>
      <a:accent6>
        <a:srgbClr val="CD9BC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Neutral gray">
      <a:srgbClr val="E8E6DF"/>
    </a:custClr>
    <a:custClr name="White">
      <a:srgbClr val="FFFFFF"/>
    </a:custClr>
    <a:custClr name="Blueblack">
      <a:srgbClr val="091F2C"/>
    </a:custClr>
    <a:custClr name="Off white">
      <a:srgbClr val="F4F3F5"/>
    </a:custClr>
    <a:custClr name="Light orange">
      <a:srgbClr val="FFA38B"/>
    </a:custClr>
    <a:custClr name="Light magenta">
      <a:srgbClr val="CD9BCF"/>
    </a:custClr>
    <a:custClr name="Light blue">
      <a:srgbClr val="8DC8E8"/>
    </a:custClr>
    <a:custClr name="Light red">
      <a:srgbClr val="FFB3BB"/>
    </a:custClr>
    <a:custClr name="White">
      <a:srgbClr val="FFFFFF"/>
    </a:custClr>
    <a:custClr name="White">
      <a:srgbClr val="FFFFFF"/>
    </a:custClr>
    <a:custClr name="Neutral gray">
      <a:srgbClr val="E8E6DF"/>
    </a:custClr>
    <a:custClr name="White">
      <a:srgbClr val="FFFFFF"/>
    </a:custClr>
    <a:custClr name="Blueblack">
      <a:srgbClr val="091F2C"/>
    </a:custClr>
    <a:custClr name="Off white">
      <a:srgbClr val="F4F3F5"/>
    </a:custClr>
    <a:custClr name="Dark orange">
      <a:srgbClr val="73391D"/>
    </a:custClr>
    <a:custClr name="Dark magenta">
      <a:srgbClr val="702573"/>
    </a:custClr>
    <a:custClr name="Dark blue">
      <a:srgbClr val="2A446F"/>
    </a:custClr>
    <a:custClr name="Dark red">
      <a:srgbClr val="73262F"/>
    </a:custClr>
    <a:custClr name="White">
      <a:srgbClr val="FFFFFF"/>
    </a:custClr>
    <a:custClr name="White">
      <a:srgbClr val="FFFFFF"/>
    </a:custClr>
  </a:custClrLst>
  <a:extLst>
    <a:ext uri="{05A4C25C-085E-4340-85A3-A5531E510DB2}">
      <thm15:themeFamily xmlns:thm15="http://schemas.microsoft.com/office/thememl/2012/main" name="Microsoft_Learn_PPT_Template_May2022_v1.2.potx" id="{E8BA4BE2-651F-4EE1-A371-820C6A54F7F0}" vid="{8B12D9F2-9900-4F0A-A3C6-C1A0AD8F6B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B5935501555748A44D4D511EF250CF" ma:contentTypeVersion="16" ma:contentTypeDescription="Create a new document." ma:contentTypeScope="" ma:versionID="6c6100c57f2a2de00e3d09de98c0c6b4">
  <xsd:schema xmlns:xsd="http://www.w3.org/2001/XMLSchema" xmlns:xs="http://www.w3.org/2001/XMLSchema" xmlns:p="http://schemas.microsoft.com/office/2006/metadata/properties" xmlns:ns1="http://schemas.microsoft.com/sharepoint/v3" xmlns:ns2="aacecd50-dc2a-4aa9-8ab7-35c14aad326d" targetNamespace="http://schemas.microsoft.com/office/2006/metadata/properties" ma:root="true" ma:fieldsID="fb31dd77677670f19084d87ad99e8baf" ns1:_="" ns2:_="">
    <xsd:import namespace="http://schemas.microsoft.com/sharepoint/v3"/>
    <xsd:import namespace="aacecd50-dc2a-4aa9-8ab7-35c14aad326d"/>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DocTags" minOccurs="0"/>
                <xsd:element ref="ns2:MediaServiceBillingMetadata"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cecd50-dc2a-4aa9-8ab7-35c14aad326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ocTags" ma:index="19" nillable="true" ma:displayName="MediaServiceDocTags" ma:hidden="true" ma:internalName="MediaServiceDocTag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acecd50-dc2a-4aa9-8ab7-35c14aad326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B535C3-5E5E-4711-BA59-4EDDA06121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cecd50-dc2a-4aa9-8ab7-35c14aad3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8891B0-9AE9-4BA1-B60E-3182F172CE74}">
  <ds:schemaRefs>
    <ds:schemaRef ds:uri="http://schemas.microsoft.com/office/2006/metadata/properties"/>
    <ds:schemaRef ds:uri="http://schemas.microsoft.com/office/2006/documentManagement/types"/>
    <ds:schemaRef ds:uri="http://purl.org/dc/elements/1.1/"/>
    <ds:schemaRef ds:uri="aacecd50-dc2a-4aa9-8ab7-35c14aad326d"/>
    <ds:schemaRef ds:uri="http://schemas.microsoft.com/sharepoint/v3"/>
    <ds:schemaRef ds:uri="http://purl.org/dc/dcmitype/"/>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A9782700-9445-49F5-8508-AE2DA0C7E275}">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4092</Words>
  <Application>Microsoft Office PowerPoint</Application>
  <PresentationFormat>Widescreen</PresentationFormat>
  <Paragraphs>428</Paragraphs>
  <Slides>33</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Avenir Next LT Pro</vt:lpstr>
      <vt:lpstr>Consolas</vt:lpstr>
      <vt:lpstr>Segoe UI</vt:lpstr>
      <vt:lpstr>Segoe UI Light</vt:lpstr>
      <vt:lpstr>Segoe UI Semibold</vt:lpstr>
      <vt:lpstr>Wingdings</vt:lpstr>
      <vt:lpstr>Microsoft Learn_Off-White Template</vt:lpstr>
      <vt:lpstr>Microsoft Learn Spark possibility</vt:lpstr>
      <vt:lpstr>Girl Scouts of Colorado x Microsoft Patch Program</vt:lpstr>
      <vt:lpstr>What is Generative AI?</vt:lpstr>
      <vt:lpstr>What is Microsoft Copilot?</vt:lpstr>
      <vt:lpstr>How does Microsoft Copilot work?</vt:lpstr>
      <vt:lpstr>Guidelines for effective prompts</vt:lpstr>
      <vt:lpstr>About the Patch Program: Design a dream destination with AI </vt:lpstr>
      <vt:lpstr>Unit 1: Getting Started</vt:lpstr>
      <vt:lpstr>Unit 1: Getting Started   </vt:lpstr>
      <vt:lpstr>Unit 1: Getting Started      </vt:lpstr>
      <vt:lpstr>Unit 2: Define your idea and set the context</vt:lpstr>
      <vt:lpstr>Unit 2: Create your own role-based prompt to define the experience designer</vt:lpstr>
      <vt:lpstr>Unit 2: Create your own role-based prompt to define the experience designer       </vt:lpstr>
      <vt:lpstr>Unit 2: Have you ever heard of Mad Libs®?</vt:lpstr>
      <vt:lpstr>Unit 2: Example of a different role-based prompt</vt:lpstr>
      <vt:lpstr>Unit 2: Define your Idea</vt:lpstr>
      <vt:lpstr>Unit 3: Create your hero image</vt:lpstr>
      <vt:lpstr>Work on your own</vt:lpstr>
      <vt:lpstr>Share out</vt:lpstr>
      <vt:lpstr>Unit 4: Make a Grand Entrance</vt:lpstr>
      <vt:lpstr>Unit 5: Brainstorm Destination Features</vt:lpstr>
      <vt:lpstr>Work on your own      </vt:lpstr>
      <vt:lpstr>Share out     </vt:lpstr>
      <vt:lpstr>Unit 6: Plan the Menu</vt:lpstr>
      <vt:lpstr>Unit 7: Ideate Ambience and Music</vt:lpstr>
      <vt:lpstr>Unit 8: Create Branding Material</vt:lpstr>
      <vt:lpstr>Work on your own  </vt:lpstr>
      <vt:lpstr>Project Debrief</vt:lpstr>
      <vt:lpstr>Knowledge check</vt:lpstr>
      <vt:lpstr>Recap</vt:lpstr>
      <vt:lpstr>Reflect and Expand: Your AI Journey Continues!  </vt:lpstr>
      <vt:lpstr>Gaining your Patch &amp; Survey</vt:lpstr>
      <vt:lpstr>Microsoft Learn Spark possibility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revision>1</cp:revision>
  <dcterms:created xsi:type="dcterms:W3CDTF">2025-01-11T00:49:50Z</dcterms:created>
  <dcterms:modified xsi:type="dcterms:W3CDTF">2025-02-07T19:44:05Z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0x01010070AB3889E58DB141A6E1281B02136174|-369733750</vt:lpwstr>
  </property>
  <property fmtid="{D5CDD505-2E9C-101B-9397-08002B2CF9AE}" pid="3" name="MediaServiceImageTags">
    <vt:lpwstr/>
  </property>
  <property fmtid="{D5CDD505-2E9C-101B-9397-08002B2CF9AE}" pid="4" name="ContentTypeId">
    <vt:lpwstr>0x0101005BB5935501555748A44D4D511EF250CF</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