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0" r:id="rId4"/>
  </p:sldMasterIdLst>
  <p:notesMasterIdLst>
    <p:notesMasterId r:id="rId20"/>
  </p:notesMasterIdLst>
  <p:sldIdLst>
    <p:sldId id="3611" r:id="rId5"/>
    <p:sldId id="3614" r:id="rId6"/>
    <p:sldId id="3620" r:id="rId7"/>
    <p:sldId id="3619" r:id="rId8"/>
    <p:sldId id="3613" r:id="rId9"/>
    <p:sldId id="3615" r:id="rId10"/>
    <p:sldId id="3616" r:id="rId11"/>
    <p:sldId id="265" r:id="rId12"/>
    <p:sldId id="266" r:id="rId13"/>
    <p:sldId id="273" r:id="rId14"/>
    <p:sldId id="267" r:id="rId15"/>
    <p:sldId id="274" r:id="rId16"/>
    <p:sldId id="271" r:id="rId17"/>
    <p:sldId id="276" r:id="rId18"/>
    <p:sldId id="3618" r:id="rId19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" id="{D3946649-F8FE-4863-8666-1E69AEFC7585}">
          <p14:sldIdLst>
            <p14:sldId id="3611"/>
            <p14:sldId id="3614"/>
            <p14:sldId id="3620"/>
            <p14:sldId id="3619"/>
          </p14:sldIdLst>
        </p14:section>
        <p14:section name="Creating your prompt" id="{8834BB64-E74E-4353-BCE3-55090ABC9D1D}">
          <p14:sldIdLst>
            <p14:sldId id="3613"/>
            <p14:sldId id="3615"/>
            <p14:sldId id="3616"/>
          </p14:sldIdLst>
        </p14:section>
        <p14:section name="Hero Slide" id="{6726506E-65BF-4BBE-851B-C037B39F694B}">
          <p14:sldIdLst>
            <p14:sldId id="265"/>
          </p14:sldIdLst>
        </p14:section>
        <p14:section name="Entrance" id="{90B694BA-9B54-4E66-A4DA-54F4B08C81C8}">
          <p14:sldIdLst>
            <p14:sldId id="266"/>
          </p14:sldIdLst>
        </p14:section>
        <p14:section name="Features or Interior - Exterior" id="{DD015BE5-3575-4049-ACF6-7686C948F752}">
          <p14:sldIdLst>
            <p14:sldId id="273"/>
          </p14:sldIdLst>
        </p14:section>
        <p14:section name="Menu" id="{EDA0C173-C432-42CB-A456-00632A84C762}">
          <p14:sldIdLst>
            <p14:sldId id="267"/>
          </p14:sldIdLst>
        </p14:section>
        <p14:section name="Signature Drink" id="{AA101C8B-CA44-417F-A8E7-8D16C2AF0390}">
          <p14:sldIdLst>
            <p14:sldId id="274"/>
          </p14:sldIdLst>
        </p14:section>
        <p14:section name="Music" id="{3DFA6202-C153-4502-A4C0-490BEF8A9FB2}">
          <p14:sldIdLst>
            <p14:sldId id="271"/>
          </p14:sldIdLst>
        </p14:section>
        <p14:section name="Close out" id="{9EB2FD72-A8E0-4DE7-BC94-00C7B806E065}">
          <p14:sldIdLst>
            <p14:sldId id="276"/>
            <p14:sldId id="36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2F2F2"/>
    <a:srgbClr val="FFFFFF"/>
    <a:srgbClr val="FAEDE1"/>
    <a:srgbClr val="FAEDE0"/>
    <a:srgbClr val="FBEDE0"/>
    <a:srgbClr val="D2C6BB"/>
    <a:srgbClr val="FBEDDF"/>
    <a:srgbClr val="CDCDC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6C1E1-9125-402B-8FA6-8C192D4196C7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CBF4-969C-44CC-9167-59D211B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6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8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5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7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1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9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CCBF4-969C-44CC-9167-59D211B23A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8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7B930E7F-5B91-31B0-B67D-DB8C41E88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4" name="Picture 3" descr="Microsoft Learn&#10;Spark possibility">
            <a:extLst>
              <a:ext uri="{FF2B5EF4-FFF2-40B4-BE49-F238E27FC236}">
                <a16:creationId xmlns:a16="http://schemas.microsoft.com/office/drawing/2014/main" id="{5DD74BAF-F737-DF24-4119-69612D6CEE2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223228" y="2573202"/>
            <a:ext cx="5344642" cy="168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2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icroso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4200" y="1435100"/>
            <a:ext cx="11018838" cy="161274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61966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4200" y="1435100"/>
            <a:ext cx="11018838" cy="1612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861998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6F2E5AA-B8E1-2D99-BFF6-55964406C1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61079"/>
            <a:ext cx="110185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000" b="0" i="0" spc="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ts val="2400"/>
              </a:lnSpc>
              <a:buNone/>
              <a:defRPr spc="0">
                <a:solidFill>
                  <a:srgbClr val="000000"/>
                </a:solidFill>
                <a:latin typeface="+mn-lt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1"/>
            <a:r>
              <a:rPr lang="en-US"/>
              <a:t>Large: subhead Segoe UI Regular 20/24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F7BF36-6F86-1AAC-B730-8494CAF9A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3075739"/>
            <a:ext cx="11018521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 b="0" spc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 spc="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Medium: paragraph 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5546AD-A5A5-3F3C-BA37-4B19AEF2A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4593491"/>
            <a:ext cx="11018521" cy="153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spc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spc="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0" indent="0">
              <a:lnSpc>
                <a:spcPct val="100000"/>
              </a:lnSpc>
              <a:buNone/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/>
              <a:t>Small: caption body copy Segoe Regular 10/12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CF05F-2419-331C-73AA-1456DD524A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2338" y="4385524"/>
            <a:ext cx="11018521" cy="153888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Small: caption title Segoe UI Bold 10/12.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10E3B9C-87B7-FCD5-21F0-3C1505450B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338" y="3385527"/>
            <a:ext cx="11018521" cy="220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Medium: body copy Segoe UI Regular 14/18</a:t>
            </a:r>
          </a:p>
        </p:txBody>
      </p:sp>
    </p:spTree>
    <p:extLst>
      <p:ext uri="{BB962C8B-B14F-4D97-AF65-F5344CB8AC3E}">
        <p14:creationId xmlns:p14="http://schemas.microsoft.com/office/powerpoint/2010/main" val="22715490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89" y="2030760"/>
            <a:ext cx="9570435" cy="307777"/>
          </a:xfrm>
        </p:spPr>
        <p:txBody>
          <a:bodyPr wrap="square">
            <a:spAutoFit/>
          </a:bodyPr>
          <a:lstStyle>
            <a:lvl1pPr marL="0" indent="0">
              <a:buNone/>
              <a:defRPr lang="en-US" sz="20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342900" marR="0" lvl="0" indent="-342900" algn="l" defTabSz="932742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D5746-9BA1-20FD-9CB7-A369192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76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4200" y="1435100"/>
            <a:ext cx="5211763" cy="161274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89688" y="1435100"/>
            <a:ext cx="5219700" cy="161274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233691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435100"/>
            <a:ext cx="5212080" cy="140346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1800" b="0"/>
            </a:lvl2pPr>
            <a:lvl3pPr marL="450850" indent="0">
              <a:buFont typeface="Wingdings" panose="05000000000000000000" pitchFamily="2" charset="2"/>
              <a:buNone/>
              <a:tabLst/>
              <a:defRPr sz="1400" b="0"/>
            </a:lvl3pPr>
            <a:lvl4pPr marL="652462" indent="0">
              <a:buFont typeface="Wingdings" panose="05000000000000000000" pitchFamily="2" charset="2"/>
              <a:buNone/>
              <a:defRPr sz="1200" b="0"/>
            </a:lvl4pPr>
            <a:lvl5pPr marL="854075" indent="0">
              <a:buFont typeface="Wingdings" panose="05000000000000000000" pitchFamily="2" charset="2"/>
              <a:buNone/>
              <a:tabLst/>
              <a:defRPr sz="1200" b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171" y="1435100"/>
            <a:ext cx="5212080" cy="140346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1800" b="0"/>
            </a:lvl2pPr>
            <a:lvl3pPr marL="450850" indent="0">
              <a:buFont typeface="Wingdings" panose="05000000000000000000" pitchFamily="2" charset="2"/>
              <a:buNone/>
              <a:tabLst/>
              <a:defRPr sz="1400" b="0"/>
            </a:lvl3pPr>
            <a:lvl4pPr marL="652462" indent="0">
              <a:buFont typeface="Wingdings" panose="05000000000000000000" pitchFamily="2" charset="2"/>
              <a:buNone/>
              <a:defRPr sz="1200" b="0"/>
            </a:lvl4pPr>
            <a:lvl5pPr marL="854075" indent="0">
              <a:buFont typeface="Wingdings" panose="05000000000000000000" pitchFamily="2" charset="2"/>
              <a:buNone/>
              <a:tabLst/>
              <a:defRPr sz="1200" b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6769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6688"/>
            <a:ext cx="5219700" cy="36933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2084388"/>
            <a:ext cx="5219700" cy="1175706"/>
          </a:xfrm>
        </p:spPr>
        <p:txBody>
          <a:bodyPr>
            <a:spAutoFit/>
          </a:bodyPr>
          <a:lstStyle>
            <a:lvl1pPr marL="171450" indent="-171450">
              <a:defRPr lang="en-US" sz="2000" dirty="0"/>
            </a:lvl1pPr>
            <a:lvl2pPr marL="342900" indent="-171450">
              <a:defRPr lang="en-US" sz="1400" dirty="0"/>
            </a:lvl2pPr>
            <a:lvl3pPr marL="514350" indent="-171450">
              <a:defRPr lang="en-US" sz="1100" dirty="0"/>
            </a:lvl3pPr>
            <a:lvl4pPr marL="666750" indent="-152400">
              <a:defRPr lang="en-US" sz="1050" dirty="0"/>
            </a:lvl4pPr>
            <a:lvl5pPr marL="793750" indent="-120650">
              <a:defRPr lang="en-US" sz="105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625" y="1436688"/>
            <a:ext cx="5219700" cy="36933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7625" y="2084388"/>
            <a:ext cx="5219700" cy="1175706"/>
          </a:xfrm>
        </p:spPr>
        <p:txBody>
          <a:bodyPr>
            <a:spAutoFit/>
          </a:bodyPr>
          <a:lstStyle>
            <a:lvl1pPr marL="171450" indent="-171450">
              <a:defRPr lang="en-US" sz="2000" dirty="0"/>
            </a:lvl1pPr>
            <a:lvl2pPr marL="342900" indent="-171450">
              <a:defRPr lang="en-US" sz="1400" dirty="0"/>
            </a:lvl2pPr>
            <a:lvl3pPr marL="514350" indent="-171450">
              <a:defRPr lang="en-US" sz="1100" dirty="0"/>
            </a:lvl3pPr>
            <a:lvl4pPr marL="685800" indent="-136525">
              <a:defRPr lang="en-US" sz="1050" dirty="0"/>
            </a:lvl4pPr>
            <a:lvl5pPr marL="793750" indent="-120650">
              <a:defRPr lang="en-US" sz="105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049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6688"/>
            <a:ext cx="5219700" cy="36933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8963" y="2081212"/>
            <a:ext cx="5214937" cy="1175706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625" y="1436688"/>
            <a:ext cx="5219700" cy="36933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94451" y="2081212"/>
            <a:ext cx="5214937" cy="1175706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108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217" y="1438275"/>
            <a:ext cx="3264408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181862"/>
          </a:xfrm>
        </p:spPr>
        <p:txBody>
          <a:bodyPr wrap="square">
            <a:spAutoFit/>
          </a:bodyPr>
          <a:lstStyle>
            <a:lvl1pPr marL="176213" indent="-176213">
              <a:defRPr lang="en-US" sz="1800" dirty="0"/>
            </a:lvl1pPr>
            <a:lvl2pPr marL="322263" indent="-150813">
              <a:defRPr lang="en-US" sz="1600" dirty="0"/>
            </a:lvl2pPr>
            <a:lvl3pPr marL="466725" indent="-138113">
              <a:defRPr lang="en-US" sz="1100" dirty="0"/>
            </a:lvl3pPr>
            <a:lvl4pPr marL="595313" indent="-128588">
              <a:defRPr lang="en-US" sz="1050" dirty="0"/>
            </a:lvl4pPr>
            <a:lvl5pPr marL="731838" indent="-122238"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796" y="1438275"/>
            <a:ext cx="3264408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181862"/>
          </a:xfrm>
        </p:spPr>
        <p:txBody>
          <a:bodyPr wrap="square">
            <a:spAutoFit/>
          </a:bodyPr>
          <a:lstStyle>
            <a:lvl1pPr marL="176213" indent="-176213">
              <a:defRPr lang="en-US" sz="1800" dirty="0"/>
            </a:lvl1pPr>
            <a:lvl2pPr marL="398463" indent="-169863">
              <a:defRPr lang="en-US" sz="1600" dirty="0"/>
            </a:lvl2pPr>
            <a:lvl3pPr marL="555625" indent="-157163">
              <a:defRPr lang="en-US" sz="1100" dirty="0"/>
            </a:lvl3pPr>
            <a:lvl4pPr marL="685800" indent="-136525">
              <a:defRPr lang="en-US" sz="1050" dirty="0"/>
            </a:lvl4pPr>
            <a:lvl5pPr marL="800100" indent="-111125"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42375" y="1438275"/>
            <a:ext cx="3264408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181862"/>
          </a:xfrm>
        </p:spPr>
        <p:txBody>
          <a:bodyPr wrap="square">
            <a:spAutoFit/>
          </a:bodyPr>
          <a:lstStyle>
            <a:lvl1pPr marL="176213" indent="-176213">
              <a:defRPr lang="en-US" sz="1800" dirty="0"/>
            </a:lvl1pPr>
            <a:lvl2pPr marL="398463" indent="-169863">
              <a:defRPr lang="en-US" sz="1600" dirty="0"/>
            </a:lvl2pPr>
            <a:lvl3pPr marL="555625" indent="-157163">
              <a:defRPr lang="en-US" sz="1100" dirty="0"/>
            </a:lvl3pPr>
            <a:lvl4pPr marL="685800" indent="-136525">
              <a:defRPr lang="en-US" sz="1050" dirty="0"/>
            </a:lvl4pPr>
            <a:lvl5pPr marL="800100" indent="-111125"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3504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24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with Subtitles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5746-9BA1-20FD-9CB7-A369192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AB7BB6A-65B6-AEC7-836B-8D3524227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877" y="3476833"/>
            <a:ext cx="3465576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B0535AF-BE85-1E67-DD92-E38C21AF7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341" y="3476833"/>
            <a:ext cx="3465576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E1F9237-EE15-C9FE-E0CA-3A37C93F90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6551" y="3476833"/>
            <a:ext cx="3465576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75241E4-9061-8DB7-2B87-BA0CCA011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877" y="4570239"/>
            <a:ext cx="3465576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1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2D1AEC7-7020-CBA4-58E1-0D75BA2E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341" y="4570239"/>
            <a:ext cx="3465576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416719B-F50B-D496-C069-4C1F30AFEC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551" y="4570239"/>
            <a:ext cx="3465576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3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</p:spTree>
    <p:extLst>
      <p:ext uri="{BB962C8B-B14F-4D97-AF65-F5344CB8AC3E}">
        <p14:creationId xmlns:p14="http://schemas.microsoft.com/office/powerpoint/2010/main" val="3088832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  <p15:guide id="5" pos="2549">
          <p15:clr>
            <a:srgbClr val="FBAE40"/>
          </p15:clr>
        </p15:guide>
        <p15:guide id="6" pos="2747">
          <p15:clr>
            <a:srgbClr val="FBAE40"/>
          </p15:clr>
        </p15:guide>
        <p15:guide id="7" pos="4944">
          <p15:clr>
            <a:srgbClr val="FBAE40"/>
          </p15:clr>
        </p15:guide>
        <p15:guide id="8" pos="5120">
          <p15:clr>
            <a:srgbClr val="FBAE40"/>
          </p15:clr>
        </p15:guide>
        <p15:guide id="9" pos="3840">
          <p15:clr>
            <a:srgbClr val="FBAE40"/>
          </p15:clr>
        </p15:guide>
        <p15:guide id="10" pos="1464">
          <p15:clr>
            <a:srgbClr val="FBAE40"/>
          </p15:clr>
        </p15:guide>
        <p15:guide id="11" pos="62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-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7B930E7F-5B91-31B0-B67D-DB8C41E88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9B008-216D-CA1F-2D39-75B36E6A6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573338"/>
            <a:ext cx="11021125" cy="1676929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Learn</a:t>
            </a:r>
            <a:br>
              <a:rPr lang="en-US"/>
            </a:br>
            <a:r>
              <a:rPr lang="en-US"/>
              <a:t>presentation title or event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A0EBFEA-E746-E760-148D-6B55E33CE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4445908"/>
            <a:ext cx="11021124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</p:spTree>
    <p:extLst>
      <p:ext uri="{BB962C8B-B14F-4D97-AF65-F5344CB8AC3E}">
        <p14:creationId xmlns:p14="http://schemas.microsoft.com/office/powerpoint/2010/main" val="215501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with Subtitles 3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9B2A911-B0BE-4078-EF4E-4BEDAA9A8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43088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6628952-3608-D408-E97B-C5509801C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263" y="1971020"/>
            <a:ext cx="94495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lang="en-US" sz="20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 Segoe UI Regular 20/24.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ECF5273-A148-FB51-F033-C68836870B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062" y="3214124"/>
            <a:ext cx="3474720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1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57DF0E-A198-77D3-1F5B-6CF8B60A49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6101" y="3214124"/>
            <a:ext cx="3474720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65E358F-5CAF-2294-2C8A-0C65BE0A2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0" y="3214124"/>
            <a:ext cx="3474445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3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55F1A17-F2A5-5652-4364-4C2289C19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200" y="3521898"/>
            <a:ext cx="3474720" cy="206710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Bulleted list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Bulleted list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4A7EAE6-CBDF-702E-4BB2-0091C85D7D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101" y="3521898"/>
            <a:ext cx="3474720" cy="206710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Bulleted list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Bulleted list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02E34F2-8AEC-5D82-A459-7615DC29B1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4943" y="3521898"/>
            <a:ext cx="3474445" cy="206710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Bulleted list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Bulleted list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62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with Subtitles 4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5746-9BA1-20FD-9CB7-A369192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1F03C-DE0D-0889-FCC9-7734D7000C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877" y="434578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1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E37D821-502E-74DC-DC4E-682787617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341" y="434578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2E2D46-BA23-A30D-1C86-DE97B5955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84" y="434578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3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7B73CF-8C1B-E4F6-0587-AE345D837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877" y="465919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841CA6-3B8D-C795-465C-4A88872E2A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341" y="465919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4BF609-1D4C-CCCF-8806-8229E9A269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8084" y="465919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C14C4D-447D-641B-9EE1-BB7D37876DFD}"/>
              </a:ext>
            </a:extLst>
          </p:cNvPr>
          <p:cNvSpPr/>
          <p:nvPr userDrawn="1"/>
        </p:nvSpPr>
        <p:spPr>
          <a:xfrm>
            <a:off x="8769505" y="1609347"/>
            <a:ext cx="2196790" cy="2196790"/>
          </a:xfrm>
          <a:prstGeom prst="ellipse">
            <a:avLst/>
          </a:prstGeom>
          <a:solidFill>
            <a:srgbClr val="8D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257B80-0E22-6118-D58C-8D479BE856CC}"/>
              </a:ext>
            </a:extLst>
          </p:cNvPr>
          <p:cNvSpPr/>
          <p:nvPr userDrawn="1"/>
        </p:nvSpPr>
        <p:spPr>
          <a:xfrm>
            <a:off x="1216757" y="1609347"/>
            <a:ext cx="2196790" cy="2196790"/>
          </a:xfrm>
          <a:prstGeom prst="ellipse">
            <a:avLst/>
          </a:prstGeom>
          <a:solidFill>
            <a:srgbClr val="FFA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C5F4DB-FE2F-3894-3C54-F1395F059BC1}"/>
              </a:ext>
            </a:extLst>
          </p:cNvPr>
          <p:cNvSpPr/>
          <p:nvPr userDrawn="1"/>
        </p:nvSpPr>
        <p:spPr>
          <a:xfrm>
            <a:off x="4997605" y="1609347"/>
            <a:ext cx="2196790" cy="2196790"/>
          </a:xfrm>
          <a:prstGeom prst="ellipse">
            <a:avLst/>
          </a:prstGeom>
          <a:solidFill>
            <a:srgbClr val="CD9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6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  <p15:guide id="5" pos="2549">
          <p15:clr>
            <a:srgbClr val="FBAE40"/>
          </p15:clr>
        </p15:guide>
        <p15:guide id="6" pos="2747">
          <p15:clr>
            <a:srgbClr val="FBAE40"/>
          </p15:clr>
        </p15:guide>
        <p15:guide id="7" pos="4944">
          <p15:clr>
            <a:srgbClr val="FBAE40"/>
          </p15:clr>
        </p15:guide>
        <p15:guide id="8" pos="5120">
          <p15:clr>
            <a:srgbClr val="FBAE40"/>
          </p15:clr>
        </p15:guide>
        <p15:guide id="9" pos="3840">
          <p15:clr>
            <a:srgbClr val="FBAE40"/>
          </p15:clr>
        </p15:guide>
        <p15:guide id="10" pos="1464">
          <p15:clr>
            <a:srgbClr val="FBAE40"/>
          </p15:clr>
        </p15:guide>
        <p15:guide id="11" pos="62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with Subtitles &amp; Icon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5746-9BA1-20FD-9CB7-A369192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1F03C-DE0D-0889-FCC9-7734D7000C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877" y="363126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1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E37D821-502E-74DC-DC4E-682787617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341" y="363126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2E2D46-BA23-A30D-1C86-DE97B5955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84" y="363126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3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7B73CF-8C1B-E4F6-0587-AE345D837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877" y="394467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841CA6-3B8D-C795-465C-4A88872E2A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341" y="394467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4BF609-1D4C-CCCF-8806-8229E9A269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8084" y="394467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4" name="Oval 13" descr="icon of a finger pushing a button">
            <a:extLst>
              <a:ext uri="{FF2B5EF4-FFF2-40B4-BE49-F238E27FC236}">
                <a16:creationId xmlns:a16="http://schemas.microsoft.com/office/drawing/2014/main" id="{A9082D92-8FAE-B4E1-1EBD-84F2832796CF}"/>
              </a:ext>
            </a:extLst>
          </p:cNvPr>
          <p:cNvSpPr/>
          <p:nvPr userDrawn="1"/>
        </p:nvSpPr>
        <p:spPr bwMode="auto">
          <a:xfrm>
            <a:off x="5724037" y="2319841"/>
            <a:ext cx="769327" cy="76932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0" dist="2540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 descr="icon of a finger pushing a button">
            <a:extLst>
              <a:ext uri="{FF2B5EF4-FFF2-40B4-BE49-F238E27FC236}">
                <a16:creationId xmlns:a16="http://schemas.microsoft.com/office/drawing/2014/main" id="{91CE41BB-FD3B-0B43-6764-5F1E09FE7687}"/>
              </a:ext>
            </a:extLst>
          </p:cNvPr>
          <p:cNvSpPr/>
          <p:nvPr userDrawn="1"/>
        </p:nvSpPr>
        <p:spPr bwMode="auto">
          <a:xfrm>
            <a:off x="1935573" y="2319841"/>
            <a:ext cx="769327" cy="769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0" dist="2540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 descr="icon of a finger pushing a button">
            <a:extLst>
              <a:ext uri="{FF2B5EF4-FFF2-40B4-BE49-F238E27FC236}">
                <a16:creationId xmlns:a16="http://schemas.microsoft.com/office/drawing/2014/main" id="{60DC1A10-DF13-24FE-5A88-8BAF8EC3321F}"/>
              </a:ext>
            </a:extLst>
          </p:cNvPr>
          <p:cNvSpPr/>
          <p:nvPr userDrawn="1"/>
        </p:nvSpPr>
        <p:spPr bwMode="auto">
          <a:xfrm>
            <a:off x="9480780" y="2319841"/>
            <a:ext cx="769327" cy="7693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0" dist="2540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  <p15:guide id="5" pos="2549">
          <p15:clr>
            <a:srgbClr val="FBAE40"/>
          </p15:clr>
        </p15:guide>
        <p15:guide id="6" pos="2747">
          <p15:clr>
            <a:srgbClr val="FBAE40"/>
          </p15:clr>
        </p15:guide>
        <p15:guide id="7" pos="4944">
          <p15:clr>
            <a:srgbClr val="FBAE40"/>
          </p15:clr>
        </p15:guide>
        <p15:guide id="8" pos="5120">
          <p15:clr>
            <a:srgbClr val="FBAE40"/>
          </p15:clr>
        </p15:guide>
        <p15:guide id="9" pos="3840">
          <p15:clr>
            <a:srgbClr val="FBAE40"/>
          </p15:clr>
        </p15:guide>
        <p15:guide id="10" pos="1464">
          <p15:clr>
            <a:srgbClr val="FBAE40"/>
          </p15:clr>
        </p15:guide>
        <p15:guide id="11" pos="62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ullet with Subtitles &amp; Icons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5746-9BA1-20FD-9CB7-A3691927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1F03C-DE0D-0889-FCC9-7734D7000C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877" y="363126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1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E37D821-502E-74DC-DC4E-682787617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341" y="363126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2E2D46-BA23-A30D-1C86-DE97B5955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84" y="3631266"/>
            <a:ext cx="3474720" cy="2205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3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Subheading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7B73CF-8C1B-E4F6-0587-AE345D837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877" y="394467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841CA6-3B8D-C795-465C-4A88872E2A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1341" y="394467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4BF609-1D4C-CCCF-8806-8229E9A269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8084" y="3944674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0" i="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</a:pPr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4" name="Oval 13" descr="icon of a finger pushing a button">
            <a:extLst>
              <a:ext uri="{FF2B5EF4-FFF2-40B4-BE49-F238E27FC236}">
                <a16:creationId xmlns:a16="http://schemas.microsoft.com/office/drawing/2014/main" id="{A9082D92-8FAE-B4E1-1EBD-84F2832796CF}"/>
              </a:ext>
            </a:extLst>
          </p:cNvPr>
          <p:cNvSpPr/>
          <p:nvPr userDrawn="1"/>
        </p:nvSpPr>
        <p:spPr bwMode="auto">
          <a:xfrm>
            <a:off x="5724037" y="2319841"/>
            <a:ext cx="769327" cy="76932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0" dist="2540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 descr="icon of a finger pushing a button">
            <a:extLst>
              <a:ext uri="{FF2B5EF4-FFF2-40B4-BE49-F238E27FC236}">
                <a16:creationId xmlns:a16="http://schemas.microsoft.com/office/drawing/2014/main" id="{91CE41BB-FD3B-0B43-6764-5F1E09FE7687}"/>
              </a:ext>
            </a:extLst>
          </p:cNvPr>
          <p:cNvSpPr/>
          <p:nvPr userDrawn="1"/>
        </p:nvSpPr>
        <p:spPr bwMode="auto">
          <a:xfrm>
            <a:off x="1935573" y="2319841"/>
            <a:ext cx="769327" cy="76932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762000" dist="2540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 descr="icon of a finger pushing a button">
            <a:extLst>
              <a:ext uri="{FF2B5EF4-FFF2-40B4-BE49-F238E27FC236}">
                <a16:creationId xmlns:a16="http://schemas.microsoft.com/office/drawing/2014/main" id="{60DC1A10-DF13-24FE-5A88-8BAF8EC3321F}"/>
              </a:ext>
            </a:extLst>
          </p:cNvPr>
          <p:cNvSpPr/>
          <p:nvPr userDrawn="1"/>
        </p:nvSpPr>
        <p:spPr bwMode="auto">
          <a:xfrm>
            <a:off x="9480780" y="2319841"/>
            <a:ext cx="769327" cy="769327"/>
          </a:xfrm>
          <a:prstGeom prst="ellipse">
            <a:avLst/>
          </a:prstGeom>
          <a:solidFill>
            <a:srgbClr val="8DC8E8"/>
          </a:solidFill>
          <a:ln>
            <a:noFill/>
          </a:ln>
          <a:effectLst>
            <a:outerShdw blurRad="762000" dist="254000" dir="5400000" algn="t" rotWithShape="0">
              <a:schemeClr val="tx1">
                <a:alpha val="2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506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  <p15:guide id="5" pos="2549">
          <p15:clr>
            <a:srgbClr val="FBAE40"/>
          </p15:clr>
        </p15:guide>
        <p15:guide id="6" pos="2747">
          <p15:clr>
            <a:srgbClr val="FBAE40"/>
          </p15:clr>
        </p15:guide>
        <p15:guide id="7" pos="4944">
          <p15:clr>
            <a:srgbClr val="FBAE40"/>
          </p15:clr>
        </p15:guide>
        <p15:guide id="8" pos="5120">
          <p15:clr>
            <a:srgbClr val="FBAE40"/>
          </p15:clr>
        </p15:guide>
        <p15:guide id="9" pos="3840">
          <p15:clr>
            <a:srgbClr val="FBAE40"/>
          </p15:clr>
        </p15:guide>
        <p15:guide id="10" pos="1464">
          <p15:clr>
            <a:srgbClr val="FBAE40"/>
          </p15:clr>
        </p15:guide>
        <p15:guide id="11" pos="62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Bullet with Subtitle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2532063" cy="276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2283115"/>
            <a:ext cx="2532063" cy="1114151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100" dirty="0"/>
            </a:lvl3pPr>
            <a:lvl4pPr marL="566738" indent="-114300">
              <a:defRPr lang="en-US" sz="1050" dirty="0"/>
            </a:lvl4pPr>
            <a:lvl5pPr marL="685800" indent="-109538">
              <a:defRPr lang="en-US" sz="105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3125" y="1438275"/>
            <a:ext cx="2533650" cy="276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25" y="2276475"/>
            <a:ext cx="2532063" cy="1114151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100" dirty="0"/>
            </a:lvl3pPr>
            <a:lvl4pPr marL="566738" indent="-114300">
              <a:defRPr lang="en-US" sz="1050" dirty="0"/>
            </a:lvl4pPr>
            <a:lvl5pPr marL="685800" indent="-109538">
              <a:defRPr lang="en-US" sz="105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208" y="1438275"/>
            <a:ext cx="2532063" cy="276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208" y="2283115"/>
            <a:ext cx="2532063" cy="1114151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100" dirty="0"/>
            </a:lvl3pPr>
            <a:lvl4pPr marL="566738" indent="-114300">
              <a:defRPr lang="en-US" sz="1050" dirty="0"/>
            </a:lvl4pPr>
            <a:lvl5pPr marL="685800" indent="-109538">
              <a:defRPr lang="en-US" sz="105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3133" y="1438275"/>
            <a:ext cx="2533650" cy="276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3133" y="2276475"/>
            <a:ext cx="2532063" cy="1114151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100" dirty="0"/>
            </a:lvl3pPr>
            <a:lvl4pPr marL="566738" indent="-114300">
              <a:defRPr lang="en-US" sz="1050" dirty="0"/>
            </a:lvl4pPr>
            <a:lvl5pPr marL="685800" indent="-109538">
              <a:defRPr lang="en-US" sz="105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548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Bullet with Subtitles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4763AA-7A64-C315-54ED-405AA5F28928}"/>
              </a:ext>
            </a:extLst>
          </p:cNvPr>
          <p:cNvSpPr/>
          <p:nvPr userDrawn="1"/>
        </p:nvSpPr>
        <p:spPr bwMode="auto">
          <a:xfrm>
            <a:off x="0" y="0"/>
            <a:ext cx="12192000" cy="120898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en-US"/>
              <a:t>Click to edit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EA42F63-B2F3-3A38-57BC-24F6164484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666187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284777-927E-F267-62FB-0ADA3AB8A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511027"/>
            <a:ext cx="2532063" cy="1452705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6D7214D-CF27-5C85-22BE-C501CC3F79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666187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0E08958-F760-A396-6DDC-ADDF12562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504387"/>
            <a:ext cx="2532063" cy="1452705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8EB955-55F0-24FF-CDCC-B5A5FFFC6B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666187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6792F0E-DEBA-6C31-5613-59E8E3706B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511027"/>
            <a:ext cx="2532063" cy="1452705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858486-2BAB-90FA-E642-5FFCB89559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666187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614B332-A4F9-7C7C-FA27-45DE478DA6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504387"/>
            <a:ext cx="2532063" cy="1452705"/>
          </a:xfrm>
        </p:spPr>
        <p:txBody>
          <a:bodyPr wrap="square">
            <a:spAutoFit/>
          </a:bodyPr>
          <a:lstStyle>
            <a:lvl1pPr marL="141288" indent="-141288">
              <a:defRPr lang="en-US" sz="16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92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Bullet with Subtitle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21544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200" y="2283115"/>
            <a:ext cx="1965960" cy="1101840"/>
          </a:xfrm>
        </p:spPr>
        <p:txBody>
          <a:bodyPr wrap="square">
            <a:spAutoFit/>
          </a:bodyPr>
          <a:lstStyle>
            <a:lvl1pPr marL="141288" indent="-141288">
              <a:defRPr lang="en-US" sz="1400" dirty="0"/>
            </a:lvl1pPr>
            <a:lvl2pPr marL="285750" indent="-125413">
              <a:defRPr lang="en-US" sz="1200" dirty="0"/>
            </a:lvl2pPr>
            <a:lvl3pPr marL="438150" indent="-133350">
              <a:defRPr lang="en-US" sz="1200" dirty="0"/>
            </a:lvl3pPr>
            <a:lvl4pPr marL="566738" indent="-114300">
              <a:defRPr lang="en-US" sz="1100" dirty="0"/>
            </a:lvl4pPr>
            <a:lvl5pPr marL="685800" indent="-109538">
              <a:defRPr lang="en-US" sz="110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21544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9007" y="2276475"/>
            <a:ext cx="1965960" cy="1101840"/>
          </a:xfrm>
        </p:spPr>
        <p:txBody>
          <a:bodyPr wrap="square">
            <a:spAutoFit/>
          </a:bodyPr>
          <a:lstStyle>
            <a:lvl1pPr marL="141288" indent="-141288">
              <a:defRPr lang="en-US" sz="1400" dirty="0"/>
            </a:lvl1pPr>
            <a:lvl2pPr marL="285750" indent="-125413">
              <a:defRPr lang="en-US" sz="1200" dirty="0"/>
            </a:lvl2pPr>
            <a:lvl3pPr marL="438150" indent="-133350">
              <a:defRPr lang="en-US" sz="1200" dirty="0"/>
            </a:lvl3pPr>
            <a:lvl4pPr marL="566738" indent="-114300">
              <a:defRPr lang="en-US" sz="1100" dirty="0"/>
            </a:lvl4pPr>
            <a:lvl5pPr marL="685800" indent="-109538">
              <a:defRPr lang="en-US" sz="110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21544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13814" y="2283115"/>
            <a:ext cx="1965960" cy="1101840"/>
          </a:xfrm>
        </p:spPr>
        <p:txBody>
          <a:bodyPr wrap="square">
            <a:spAutoFit/>
          </a:bodyPr>
          <a:lstStyle>
            <a:lvl1pPr marL="141288" indent="-141288">
              <a:defRPr lang="en-US" sz="1400" dirty="0"/>
            </a:lvl1pPr>
            <a:lvl2pPr marL="285750" indent="-125413">
              <a:defRPr lang="en-US" sz="1200" dirty="0"/>
            </a:lvl2pPr>
            <a:lvl3pPr marL="438150" indent="-133350">
              <a:defRPr lang="en-US" sz="1200" dirty="0"/>
            </a:lvl3pPr>
            <a:lvl4pPr marL="566738" indent="-114300">
              <a:defRPr lang="en-US" sz="1100" dirty="0"/>
            </a:lvl4pPr>
            <a:lvl5pPr marL="685800" indent="-109538">
              <a:defRPr lang="en-US" sz="110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21544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8621" y="2276475"/>
            <a:ext cx="1965960" cy="1101840"/>
          </a:xfrm>
        </p:spPr>
        <p:txBody>
          <a:bodyPr wrap="square">
            <a:spAutoFit/>
          </a:bodyPr>
          <a:lstStyle>
            <a:lvl1pPr marL="141288" indent="-141288">
              <a:defRPr lang="en-US" sz="1400" dirty="0"/>
            </a:lvl1pPr>
            <a:lvl2pPr marL="285750" indent="-125413">
              <a:defRPr lang="en-US" sz="1200" dirty="0"/>
            </a:lvl2pPr>
            <a:lvl3pPr marL="438150" indent="-133350">
              <a:defRPr lang="en-US" sz="1200" dirty="0"/>
            </a:lvl3pPr>
            <a:lvl4pPr marL="566738" indent="-114300">
              <a:defRPr lang="en-US" sz="1100" dirty="0"/>
            </a:lvl4pPr>
            <a:lvl5pPr marL="685800" indent="-109538">
              <a:defRPr lang="en-US" sz="110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21544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43428" y="2276475"/>
            <a:ext cx="1965960" cy="1101840"/>
          </a:xfrm>
        </p:spPr>
        <p:txBody>
          <a:bodyPr wrap="square">
            <a:spAutoFit/>
          </a:bodyPr>
          <a:lstStyle>
            <a:lvl1pPr marL="141288" indent="-141288">
              <a:defRPr lang="en-US" sz="1400" dirty="0"/>
            </a:lvl1pPr>
            <a:lvl2pPr marL="285750" indent="-125413">
              <a:defRPr lang="en-US" sz="1200" dirty="0"/>
            </a:lvl2pPr>
            <a:lvl3pPr marL="438150" indent="-133350">
              <a:defRPr lang="en-US" sz="1200" dirty="0"/>
            </a:lvl3pPr>
            <a:lvl4pPr marL="566738" indent="-114300">
              <a:defRPr lang="en-US" sz="1100" dirty="0"/>
            </a:lvl4pPr>
            <a:lvl5pPr marL="685800" indent="-109538">
              <a:defRPr lang="en-US" sz="1100" dirty="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5419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5003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6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0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665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59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334D90-2717-2269-E486-F1900244A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5253737" cy="1107996"/>
          </a:xfr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3962400"/>
            <a:ext cx="5249572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7B930E7F-5B91-31B0-B67D-DB8C41E88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457200"/>
            <a:ext cx="5687568" cy="553998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D9561-2D36-C7A9-8121-647D44F28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6858000" y="0"/>
            <a:ext cx="5333999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727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quare Photo 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3303"/>
            <a:ext cx="4158362" cy="43088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71020"/>
            <a:ext cx="4162425" cy="307777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A4A25BE-EEC4-2D45-6B51-A6D5FDC0C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062" y="3084755"/>
            <a:ext cx="4167188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accent1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14/18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898ECC2-F025-9F52-FDDA-2757DC69BA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200" y="3392529"/>
            <a:ext cx="4167188" cy="15987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B1F49BE-32CF-300B-48DC-B74CA09F2E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2898553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28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3535540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8001999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873414"/>
            <a:ext cx="4159950" cy="1107996"/>
          </a:xfrm>
        </p:spPr>
        <p:txBody>
          <a:bodyPr anchor="ctr"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0698581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738664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0052212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35397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2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77863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2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913077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2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466066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orizontal photo and title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436128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451474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6C68DE-B737-469C-0510-1CE6FB0F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5253737" cy="1107996"/>
          </a:xfrm>
        </p:spPr>
        <p:txBody>
          <a:bodyPr wrap="square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3962400"/>
            <a:ext cx="5249572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418948DF-F884-6F7D-BBB8-7CABA6572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6287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77381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199" y="5689600"/>
            <a:ext cx="5367528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prstGeom prst="roundRect">
            <a:avLst>
              <a:gd name="adj" fmla="val 8178"/>
            </a:avLst>
          </a:prstGeo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1860" y="5689600"/>
            <a:ext cx="5367528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prstGeom prst="roundRect">
            <a:avLst>
              <a:gd name="adj" fmla="val 7612"/>
            </a:avLst>
          </a:prstGeo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563707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13" y="5689600"/>
            <a:ext cx="3475037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prstGeom prst="roundRect">
            <a:avLst>
              <a:gd name="adj" fmla="val 7612"/>
            </a:avLst>
          </a:prstGeo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8640" y="5689600"/>
            <a:ext cx="3475037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prstGeom prst="roundRect">
            <a:avLst>
              <a:gd name="adj" fmla="val 7612"/>
            </a:avLst>
          </a:prstGeo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351" y="5689600"/>
            <a:ext cx="3475037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prstGeom prst="roundRect">
            <a:avLst>
              <a:gd name="adj" fmla="val 7895"/>
            </a:avLst>
          </a:prstGeo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2803740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with subtitle conten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13" y="5005673"/>
            <a:ext cx="3475037" cy="215444"/>
          </a:xfr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1332631"/>
            <a:ext cx="3474720" cy="3474720"/>
          </a:xfrm>
          <a:prstGeom prst="roundRect">
            <a:avLst>
              <a:gd name="adj" fmla="val 7612"/>
            </a:avLst>
          </a:prstGeo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8640" y="5005673"/>
            <a:ext cx="3475037" cy="215444"/>
          </a:xfr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1332631"/>
            <a:ext cx="3474720" cy="3474720"/>
          </a:xfrm>
          <a:prstGeom prst="roundRect">
            <a:avLst>
              <a:gd name="adj" fmla="val 7612"/>
            </a:avLst>
          </a:prstGeo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351" y="5005673"/>
            <a:ext cx="3475037" cy="215444"/>
          </a:xfr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1332631"/>
            <a:ext cx="3474720" cy="3474720"/>
          </a:xfrm>
          <a:prstGeom prst="roundRect">
            <a:avLst>
              <a:gd name="adj" fmla="val 7895"/>
            </a:avLst>
          </a:prstGeo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BFE283E-20EE-6783-BD84-82B4E8AD35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5354468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F92DA75-7E4D-567F-ECD8-2CA3158E6D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101" y="5354468"/>
            <a:ext cx="3474720" cy="9062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341BE00-329F-B62F-D11D-64896AE5DD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34943" y="5354468"/>
            <a:ext cx="3474445" cy="9062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585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prstGeom prst="roundRect">
            <a:avLst>
              <a:gd name="adj" fmla="val 9291"/>
            </a:avLst>
          </a:prstGeo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prstGeom prst="roundRect">
            <a:avLst>
              <a:gd name="adj" fmla="val 9680"/>
            </a:avLst>
          </a:prstGeo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prstGeom prst="roundRect">
            <a:avLst>
              <a:gd name="adj" fmla="val 9679"/>
            </a:avLst>
          </a:prstGeo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613" y="4753938"/>
            <a:ext cx="2532888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prstGeom prst="roundRect">
            <a:avLst>
              <a:gd name="adj" fmla="val 9680"/>
            </a:avLst>
          </a:prstGeo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3908" y="4753938"/>
            <a:ext cx="2532888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5204" y="4753938"/>
            <a:ext cx="2532888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500" y="4753938"/>
            <a:ext cx="2532888" cy="2462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444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lmstrip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6573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216" y="5334000"/>
            <a:ext cx="4892040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4744" y="5334000"/>
            <a:ext cx="4892040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10F07-B8D9-4B69-A567-8BEDE6973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750471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lmstrip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6572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216" y="4800600"/>
            <a:ext cx="2852928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9536" y="4799409"/>
            <a:ext cx="2852928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3856" y="4799410"/>
            <a:ext cx="2852928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859954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ilmstrip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6573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216" y="4800600"/>
            <a:ext cx="182880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9472" y="4799409"/>
            <a:ext cx="182880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3728" y="4799410"/>
            <a:ext cx="182880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77984" y="4799409"/>
            <a:ext cx="182880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334085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ilmstrip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6573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08" y="4800600"/>
            <a:ext cx="1801368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3962" y="4799409"/>
            <a:ext cx="1801368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5316" y="4799410"/>
            <a:ext cx="1801368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46670" y="4799409"/>
            <a:ext cx="1801368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98024" y="4799409"/>
            <a:ext cx="1801368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006424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und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9747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7906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9284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0663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247986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A99E2-B1B8-F05E-79FB-6E5F6BA21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539"/>
            <a:ext cx="8680865" cy="553998"/>
          </a:xfrm>
        </p:spPr>
        <p:txBody>
          <a:bodyPr wrap="square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86739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418948DF-F884-6F7D-BBB8-7CABA6572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8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3792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87250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0300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3351" y="4800600"/>
            <a:ext cx="2313432" cy="24622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586738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round photos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863792"/>
            <a:ext cx="11018520" cy="55399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4235450"/>
            <a:ext cx="173736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05506" y="4235450"/>
            <a:ext cx="173736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7320" y="4235451"/>
            <a:ext cx="173736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48118" y="4235450"/>
            <a:ext cx="173736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9423" y="4235450"/>
            <a:ext cx="1737360" cy="49244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6681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6100" y="2309812"/>
            <a:ext cx="7253288" cy="3959225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 sz="180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216" y="2019300"/>
            <a:ext cx="3182112" cy="0"/>
          </a:xfrm>
          <a:prstGeom prst="line">
            <a:avLst/>
          </a:prstGeom>
          <a:ln w="76200" cap="rnd">
            <a:gradFill>
              <a:gsLst>
                <a:gs pos="0">
                  <a:srgbClr val="FFA38B"/>
                </a:gs>
                <a:gs pos="97531">
                  <a:srgbClr val="8DC8E8"/>
                </a:gs>
                <a:gs pos="65000">
                  <a:srgbClr val="CD9BCF"/>
                </a:gs>
                <a:gs pos="34000">
                  <a:srgbClr val="FFB3BB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48370C-2FF9-EB05-1275-F0B9E34E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857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366496-0526-A79B-C195-310BDEC53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216" y="2019300"/>
            <a:ext cx="3182112" cy="0"/>
          </a:xfrm>
          <a:prstGeom prst="line">
            <a:avLst/>
          </a:prstGeom>
          <a:ln w="76200" cap="rnd">
            <a:gradFill>
              <a:gsLst>
                <a:gs pos="0">
                  <a:srgbClr val="FFA38B"/>
                </a:gs>
                <a:gs pos="97531">
                  <a:srgbClr val="8DC8E8"/>
                </a:gs>
                <a:gs pos="65000">
                  <a:srgbClr val="CD9BCF"/>
                </a:gs>
                <a:gs pos="34000">
                  <a:srgbClr val="FFB3BB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B9282B-2098-430D-B57F-67ED8C92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917A19-5353-F019-737D-CB017D70B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9EDB421-EDBF-FF28-16C9-56834DF21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2936" y="2309812"/>
            <a:ext cx="6693847" cy="3293209"/>
          </a:xfr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C86039A-AC59-0AA2-3B10-E7EE56A2CD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4523" y="2309812"/>
            <a:ext cx="472010" cy="3293209"/>
          </a:xfr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8546002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36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3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1888" y="585789"/>
            <a:ext cx="6667500" cy="5683248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 sz="1800"/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56100" y="2578100"/>
            <a:ext cx="0" cy="1701800"/>
          </a:xfrm>
          <a:prstGeom prst="line">
            <a:avLst/>
          </a:prstGeom>
          <a:ln w="76200" cap="rnd">
            <a:gradFill>
              <a:gsLst>
                <a:gs pos="0">
                  <a:srgbClr val="FFA38B"/>
                </a:gs>
                <a:gs pos="97531">
                  <a:srgbClr val="8DC8E8"/>
                </a:gs>
                <a:gs pos="65000">
                  <a:srgbClr val="CD9BCF"/>
                </a:gs>
                <a:gs pos="34000">
                  <a:srgbClr val="FFB3BB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848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4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56100" y="2578100"/>
            <a:ext cx="0" cy="1701800"/>
          </a:xfrm>
          <a:prstGeom prst="line">
            <a:avLst/>
          </a:prstGeom>
          <a:ln w="76200" cap="rnd">
            <a:gradFill>
              <a:gsLst>
                <a:gs pos="0">
                  <a:srgbClr val="FFA38B"/>
                </a:gs>
                <a:gs pos="97531">
                  <a:srgbClr val="8DC8E8"/>
                </a:gs>
                <a:gs pos="65000">
                  <a:srgbClr val="CD9BCF"/>
                </a:gs>
                <a:gs pos="34000">
                  <a:srgbClr val="FFB3BB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8378B-6E45-F469-0519-68B9FC5BE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4082" y="1857800"/>
            <a:ext cx="5966418" cy="3293209"/>
          </a:xfr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3BA2C-322D-A7E8-7431-EF84FFCD9B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5668" y="1857800"/>
            <a:ext cx="472010" cy="3293209"/>
          </a:xfr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584954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5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BFCD8B-853E-92A8-FD5C-C5659CCB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4200" y="2019300"/>
            <a:ext cx="3182112" cy="0"/>
          </a:xfrm>
          <a:prstGeom prst="line">
            <a:avLst/>
          </a:prstGeom>
          <a:ln w="762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98F6FE-FA89-D09B-0F56-2F89F05F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DBC7FD1-5168-7C9E-36DD-EFCBEFE2FA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2936" y="2309812"/>
            <a:ext cx="6693847" cy="3293209"/>
          </a:xfr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Click to edit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C81A518-CF66-2BAF-FE9A-48CB9F7E9C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4523" y="2309812"/>
            <a:ext cx="472010" cy="3293209"/>
          </a:xfr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48115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36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full page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438" y="710247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2F35014-FB65-ACD9-730E-E1D616E56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vert="horz" wrap="square" lIns="585216" tIns="91440" rIns="0" bIns="45720" rtlCol="0">
            <a:spAutoFit/>
          </a:bodyPr>
          <a:lstStyle>
            <a:lvl1pPr marL="0" indent="0">
              <a:buNone/>
              <a:defRPr kumimoji="0" lang="en-US" sz="1999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</a:defRPr>
            </a:lvl1pPr>
          </a:lstStyle>
          <a:p>
            <a:pPr marL="228600" lvl="0" indent="-228600"/>
            <a:r>
              <a:rPr lang="en-US"/>
              <a:t>Click to enter title</a:t>
            </a:r>
          </a:p>
        </p:txBody>
      </p:sp>
    </p:spTree>
    <p:extLst>
      <p:ext uri="{BB962C8B-B14F-4D97-AF65-F5344CB8AC3E}">
        <p14:creationId xmlns:p14="http://schemas.microsoft.com/office/powerpoint/2010/main" val="180727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2" orient="horz" pos="438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263" y="2099310"/>
            <a:ext cx="11018520" cy="307777"/>
          </a:xfrm>
        </p:spPr>
        <p:txBody>
          <a:bodyPr/>
          <a:lstStyle>
            <a:lvl1pPr marL="0" indent="0">
              <a:buNone/>
              <a:tabLst/>
              <a:defRPr sz="20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89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bot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07777"/>
          </a:xfrm>
        </p:spPr>
        <p:txBody>
          <a:bodyPr/>
          <a:lstStyle>
            <a:lvl1pPr marL="0" indent="0">
              <a:buNone/>
              <a:tabLst/>
              <a:defRPr sz="20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9237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18B55A-6C79-359D-87CF-515B5B5F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5253737" cy="1107996"/>
          </a:xfrm>
        </p:spPr>
        <p:txBody>
          <a:bodyPr wrap="square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418948DF-F884-6F7D-BBB8-7CABA6572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1143F6-2E66-B7DD-83D0-10E3BEE18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216" y="3915473"/>
            <a:ext cx="3182112" cy="0"/>
          </a:xfrm>
          <a:prstGeom prst="line">
            <a:avLst/>
          </a:prstGeom>
          <a:ln w="76200" cap="rnd">
            <a:gradFill>
              <a:gsLst>
                <a:gs pos="0">
                  <a:srgbClr val="FFA38B"/>
                </a:gs>
                <a:gs pos="97531">
                  <a:srgbClr val="8DC8E8"/>
                </a:gs>
                <a:gs pos="65000">
                  <a:srgbClr val="CD9BCF"/>
                </a:gs>
                <a:gs pos="34000">
                  <a:srgbClr val="FFB3BB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47B2CB-325C-5073-D8C2-698C29B7B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3" y="4262120"/>
            <a:ext cx="5249572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</p:spTree>
    <p:extLst>
      <p:ext uri="{BB962C8B-B14F-4D97-AF65-F5344CB8AC3E}">
        <p14:creationId xmlns:p14="http://schemas.microsoft.com/office/powerpoint/2010/main" val="355471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t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07777"/>
          </a:xfrm>
        </p:spPr>
        <p:txBody>
          <a:bodyPr/>
          <a:lstStyle>
            <a:lvl1pPr marL="0" indent="0">
              <a:buNone/>
              <a:tabLst/>
              <a:defRPr sz="20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7491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0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07777"/>
          </a:xfrm>
        </p:spPr>
        <p:txBody>
          <a:bodyPr/>
          <a:lstStyle>
            <a:lvl1pPr marL="0" indent="0">
              <a:buNone/>
              <a:tabLst/>
              <a:defRPr sz="20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32162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07777"/>
          </a:xfrm>
        </p:spPr>
        <p:txBody>
          <a:bodyPr/>
          <a:lstStyle>
            <a:lvl1pPr marL="0" indent="0">
              <a:buNone/>
              <a:defRPr sz="20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077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0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3126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eft, image righ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456ECE7-2FD2-0E8A-D0BD-61173814D9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8490856" y="707231"/>
            <a:ext cx="3116945" cy="5561808"/>
          </a:xfrm>
          <a:prstGeom prst="roundRect">
            <a:avLst>
              <a:gd name="adj" fmla="val 4445"/>
            </a:avLst>
          </a:prstGeom>
          <a:blipFill>
            <a:blip r:embed="rId2"/>
            <a:stretch>
              <a:fillRect l="-107368" r="-109854"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07777"/>
          </a:xfrm>
        </p:spPr>
        <p:txBody>
          <a:bodyPr/>
          <a:lstStyle>
            <a:lvl1pPr marL="0" indent="0">
              <a:buNone/>
              <a:defRPr sz="20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269307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B95F29-56C3-4C85-A12B-0B0BE769E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74" y="418150"/>
            <a:ext cx="7747227" cy="643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464817"/>
            <a:ext cx="11023600" cy="40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 1: one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22802"/>
            <a:ext cx="46300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pt-BR"/>
              <a:t>Large subhead Segoe UI Regular 20/24. </a:t>
            </a:r>
            <a:r>
              <a:rPr lang="da-DK"/>
              <a:t>Lorem ipsum dolor sit amet</a:t>
            </a:r>
            <a:r>
              <a:rPr lang="pt-BR"/>
              <a:t>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2707597"/>
            <a:ext cx="4630005" cy="25213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Body copy 14 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4476FE-7091-4DE7-A55E-3EF5A6569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8812" y="1519688"/>
            <a:ext cx="5833188" cy="43433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290592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2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9DE98C-91A8-4163-A280-8BB561692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74" y="418150"/>
            <a:ext cx="7747227" cy="643985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84CA30E-A92E-4E40-944A-73B1CF9EE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7959" y="1535104"/>
            <a:ext cx="5834041" cy="431505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17D4B4-B6B9-4273-ACCB-7A5ED46F3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50" y="2000739"/>
            <a:ext cx="1693247" cy="442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2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B204BE2-B985-4315-8D5B-9C54B1074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1876" y="2000739"/>
            <a:ext cx="1693247" cy="442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2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372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marL="0" marR="0" lvl="0" indent="0" algn="l" defTabSz="914367" rtl="0" eaLnBrk="1" fontAlgn="auto" latinLnBrk="0" hangingPunct="1">
              <a:lnSpc>
                <a:spcPts val="1765"/>
              </a:lnSpc>
              <a:spcBef>
                <a:spcPts val="882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</a:t>
            </a:r>
            <a:r>
              <a:rPr lang="en-US" err="1"/>
              <a:t>Semibold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2963930-27DC-A146-BED0-307A0CE5F4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0248" y="2528961"/>
            <a:ext cx="1693247" cy="18288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E99189-A4FF-8C44-809C-285F33AF91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21608" y="2528961"/>
            <a:ext cx="1693247" cy="18288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765"/>
              </a:lnSpc>
              <a:spcBef>
                <a:spcPts val="0"/>
              </a:spcBef>
              <a:buNone/>
              <a:defRPr sz="1372">
                <a:solidFill>
                  <a:schemeClr val="tx1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Body copy 14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C62C6E-6C8D-E263-ED20-65125864F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2" y="462415"/>
            <a:ext cx="11026776" cy="40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 2: two columns</a:t>
            </a:r>
          </a:p>
        </p:txBody>
      </p:sp>
    </p:spTree>
    <p:extLst>
      <p:ext uri="{BB962C8B-B14F-4D97-AF65-F5344CB8AC3E}">
        <p14:creationId xmlns:p14="http://schemas.microsoft.com/office/powerpoint/2010/main" val="164682474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3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466045"/>
            <a:ext cx="11025188" cy="40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DB1EA-72FB-46B3-89D4-DEE1F2EF7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49" y="486947"/>
            <a:ext cx="10869930" cy="6371053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473E679-3B6D-497A-A0F6-454C968B7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93976" y="1599603"/>
            <a:ext cx="7678751" cy="43279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510209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466045"/>
            <a:ext cx="11025188" cy="40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745">
                <a:solidFill>
                  <a:srgbClr val="000000"/>
                </a:solidFill>
              </a:defRPr>
            </a:lvl1pPr>
          </a:lstStyle>
          <a:p>
            <a:r>
              <a:rPr lang="en-US"/>
              <a:t>Chart layout examples</a:t>
            </a:r>
          </a:p>
        </p:txBody>
      </p:sp>
      <p:sp>
        <p:nvSpPr>
          <p:cNvPr id="5" name="Chart Placeholder 6">
            <a:extLst>
              <a:ext uri="{FF2B5EF4-FFF2-40B4-BE49-F238E27FC236}">
                <a16:creationId xmlns:a16="http://schemas.microsoft.com/office/drawing/2014/main" id="{D9638BF3-12D1-2694-0190-0AB19FCB5432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84200" y="1989614"/>
            <a:ext cx="3474720" cy="3605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FDA6635-EE72-35BC-5065-7C47B07E2A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1" y="5973763"/>
            <a:ext cx="3474720" cy="3077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b="0" i="0" spc="0">
                <a:solidFill>
                  <a:srgbClr val="000000"/>
                </a:solidFill>
                <a:latin typeface="+mn-lt"/>
              </a:defRPr>
            </a:lvl1pPr>
            <a:lvl2pPr marL="0" marR="0" indent="0" algn="l" defTabSz="932742" rtl="0" eaLnBrk="1" fontAlgn="auto" latinLnBrk="0" hangingPunct="1">
              <a:lnSpc>
                <a:spcPts val="12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Caption body copy Segoe Regular 10/12.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6EF772-758C-C1A7-A309-173E2AB9C3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8640" y="5973763"/>
            <a:ext cx="34747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tabLst/>
              <a:defRPr lang="en-US" sz="1000" b="0" i="0" spc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 body copy Segoe Regular 10/12.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eat.</a:t>
            </a:r>
          </a:p>
        </p:txBody>
      </p:sp>
      <p:sp>
        <p:nvSpPr>
          <p:cNvPr id="9" name="Chart Placeholder 6">
            <a:extLst>
              <a:ext uri="{FF2B5EF4-FFF2-40B4-BE49-F238E27FC236}">
                <a16:creationId xmlns:a16="http://schemas.microsoft.com/office/drawing/2014/main" id="{C01D8C54-5478-2BF6-769F-9F0FC6FB57EA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358641" y="1989614"/>
            <a:ext cx="3474720" cy="3605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Chart Placeholder 6">
            <a:extLst>
              <a:ext uri="{FF2B5EF4-FFF2-40B4-BE49-F238E27FC236}">
                <a16:creationId xmlns:a16="http://schemas.microsoft.com/office/drawing/2014/main" id="{657835EA-5000-4043-FCC9-D8A17E147B1F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132064" y="1989614"/>
            <a:ext cx="3474720" cy="3605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11E6A22-8ABF-B71A-3401-3376773ED9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200" y="5783263"/>
            <a:ext cx="3474720" cy="153888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title Segoe bold 10/12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08861AB-092C-6472-7C72-ED6E47461F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9751" y="5783263"/>
            <a:ext cx="3474720" cy="153888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title Segoe bold 10/12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00561FE-DBFA-4AC4-AFCD-6B19B0C282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063" y="5783263"/>
            <a:ext cx="3474720" cy="153888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Caption title Segoe bold 10/12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165B4-FDFD-ADBC-4A1C-58CA8748A5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2063" y="5973763"/>
            <a:ext cx="34747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tabLst/>
              <a:defRPr lang="en-US" sz="1000" b="0" i="0" spc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 body copy Segoe Regular 10/12.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eat.</a:t>
            </a:r>
          </a:p>
        </p:txBody>
      </p:sp>
    </p:spTree>
    <p:extLst>
      <p:ext uri="{BB962C8B-B14F-4D97-AF65-F5344CB8AC3E}">
        <p14:creationId xmlns:p14="http://schemas.microsoft.com/office/powerpoint/2010/main" val="90853783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1098-5BDB-3A14-0BC4-F3DC4A76B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Table layout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DAF7D07-1867-0A94-96A1-88DE5F76DCC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84201" y="2201863"/>
            <a:ext cx="11025188" cy="4067176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70921534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FF295-4867-A99B-E458-6E9396360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3172"/>
            <a:ext cx="12180719" cy="685165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C05C3C-EB57-9CE3-8D71-4524D615C6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7" y="4485319"/>
            <a:ext cx="7256463" cy="27699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attribute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CDB07D-2FEA-8773-9F92-922A8CE70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4891719"/>
            <a:ext cx="725646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 or another attribute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AADA0-6CA3-9903-2ECD-86BEBBEE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7" y="850900"/>
            <a:ext cx="7256463" cy="323850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50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7D666-BCD6-C322-9710-8EA204E6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5253737" cy="1107996"/>
          </a:xfrm>
        </p:spPr>
        <p:txBody>
          <a:bodyPr wrap="square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3962400"/>
            <a:ext cx="5249572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418948DF-F884-6F7D-BBB8-7CABA6572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02A72DD-8168-61B6-9FF1-1DF8840DE8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8547960" y="2099733"/>
            <a:ext cx="2863181" cy="2863181"/>
          </a:xfrm>
          <a:prstGeom prst="roundRect">
            <a:avLst>
              <a:gd name="adj" fmla="val 21738"/>
            </a:avLst>
          </a:prstGeo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en-US"/>
          </a:p>
          <a:p>
            <a:r>
              <a:rPr lang="en-US"/>
              <a:t>Drag &amp; drop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66116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95A0AA-74F0-F906-FF6C-5C3C4846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3172"/>
            <a:ext cx="12180719" cy="685165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C05C3C-EB57-9CE3-8D71-4524D615C6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82850" y="4485319"/>
            <a:ext cx="7256463" cy="27699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attribute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CDB07D-2FEA-8773-9F92-922A8CE70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2850" y="4891719"/>
            <a:ext cx="725646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 or another attribute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AADA0-6CA3-9903-2ECD-86BEBBEE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1177602"/>
            <a:ext cx="7256463" cy="2911798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Quotation marks">
            <a:extLst>
              <a:ext uri="{FF2B5EF4-FFF2-40B4-BE49-F238E27FC236}">
                <a16:creationId xmlns:a16="http://schemas.microsoft.com/office/drawing/2014/main" id="{04EC2229-8FBE-426A-CDA3-79B76E4E6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49201" y="1033463"/>
            <a:ext cx="1555824" cy="13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E79450-F76B-B7C6-BF65-EFBA04AD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3172"/>
            <a:ext cx="12180719" cy="685165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C05C3C-EB57-9CE3-8D71-4524D615C6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82850" y="4485319"/>
            <a:ext cx="7256463" cy="276999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attribute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CDB07D-2FEA-8773-9F92-922A8CE70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2850" y="4891719"/>
            <a:ext cx="725646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Job title or another attribute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AADA0-6CA3-9903-2ECD-86BEBBEE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1177602"/>
            <a:ext cx="7256463" cy="2911798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Quotation marks">
            <a:extLst>
              <a:ext uri="{FF2B5EF4-FFF2-40B4-BE49-F238E27FC236}">
                <a16:creationId xmlns:a16="http://schemas.microsoft.com/office/drawing/2014/main" id="{3425CD53-2A7D-2007-E862-FDADC3630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564441" y="1042185"/>
            <a:ext cx="1271081" cy="113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1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8C42C5-9D1B-8547-8199-B0D8C1770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19824"/>
          <a:stretch/>
        </p:blipFill>
        <p:spPr>
          <a:xfrm>
            <a:off x="2417010" y="0"/>
            <a:ext cx="97749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5" y="3091208"/>
            <a:ext cx="4773168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49280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6AA0B9-027D-8539-FF20-AFB01D1F7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19824"/>
          <a:stretch/>
        </p:blipFill>
        <p:spPr>
          <a:xfrm>
            <a:off x="2417010" y="0"/>
            <a:ext cx="97749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88623"/>
            <a:ext cx="4772847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4772847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5474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5FC56-4517-D1AD-EA54-49ECDFA76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91208"/>
            <a:ext cx="9144000" cy="4431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7659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9DAA2-FFF6-E1D5-7BF6-E98C822B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88623"/>
            <a:ext cx="4772847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4772847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470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756D10-0030-D9D3-52FE-13D839CE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91208"/>
            <a:ext cx="8542742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009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4A2250-4B7E-6E63-E698-996FB39D2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88623"/>
            <a:ext cx="9144000" cy="4431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11753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9102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12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552F5-A279-E01D-8684-06A66C8E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4" y="2425541"/>
            <a:ext cx="4419602" cy="1107996"/>
          </a:xfrm>
        </p:spPr>
        <p:txBody>
          <a:bodyPr wrap="square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4" y="3962400"/>
            <a:ext cx="4419602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418948DF-F884-6F7D-BBB8-7CABA6572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02A72DD-8168-61B6-9FF1-1DF8840DE8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6066182" y="1209017"/>
            <a:ext cx="4419601" cy="4419601"/>
          </a:xfrm>
          <a:prstGeom prst="roundRect">
            <a:avLst>
              <a:gd name="adj" fmla="val 21738"/>
            </a:avLst>
          </a:prstGeo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endParaRPr lang="en-US"/>
          </a:p>
          <a:p>
            <a:r>
              <a:rPr lang="en-US"/>
              <a:t>Drag &amp; drop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1304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gray - EMF" descr="Microsoft logo, gray text version">
            <a:extLst>
              <a:ext uri="{FF2B5EF4-FFF2-40B4-BE49-F238E27FC236}">
                <a16:creationId xmlns:a16="http://schemas.microsoft.com/office/drawing/2014/main" id="{65B203D6-28D8-49EF-2E9F-2825A9C39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079CCE-8626-53E5-1C9C-E9081D2B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769" y="1769814"/>
            <a:ext cx="5504688" cy="307777"/>
          </a:xfr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845B3A2-DAC2-0B7B-1866-377A5A244A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1572227"/>
            <a:ext cx="3361943" cy="553998"/>
          </a:xfr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209270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272">
          <p15:clr>
            <a:srgbClr val="FBAE40"/>
          </p15:clr>
        </p15:guide>
        <p15:guide id="3" orient="horz" pos="91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F127D-8512-846C-2C30-5A85666BF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0921" y="4612614"/>
            <a:ext cx="5524500" cy="553998"/>
          </a:xfrm>
          <a:noFill/>
        </p:spPr>
        <p:txBody>
          <a:bodyPr wrap="square" lIns="0" tIns="0" rIns="0" bIns="0">
            <a:sp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Thank you.</a:t>
            </a:r>
          </a:p>
        </p:txBody>
      </p:sp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gray - EMF" descr="Microsoft logo, gray text version">
            <a:extLst>
              <a:ext uri="{FF2B5EF4-FFF2-40B4-BE49-F238E27FC236}">
                <a16:creationId xmlns:a16="http://schemas.microsoft.com/office/drawing/2014/main" id="{65B203D6-28D8-49EF-2E9F-2825A9C39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38A2C9-D8C3-D252-BC8C-25222F31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766555"/>
            <a:ext cx="5502658" cy="307777"/>
          </a:xfr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83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912">
          <p15:clr>
            <a:srgbClr val="FBAE40"/>
          </p15:clr>
        </p15:guide>
        <p15:guide id="3" orient="horz" pos="127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gray - EMF" descr="Microsoft logo, gray text version">
            <a:extLst>
              <a:ext uri="{FF2B5EF4-FFF2-40B4-BE49-F238E27FC236}">
                <a16:creationId xmlns:a16="http://schemas.microsoft.com/office/drawing/2014/main" id="{65B203D6-28D8-49EF-2E9F-2825A9C39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F8C85E6-DBED-FCF3-8B7D-1F82C6DB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845276"/>
            <a:ext cx="11018520" cy="553998"/>
          </a:xfrm>
        </p:spPr>
        <p:txBody>
          <a:bodyPr/>
          <a:lstStyle>
            <a:lvl1pPr marL="0" algn="l" defTabSz="457200" rtl="0" eaLnBrk="1" latinLnBrk="0" hangingPunct="1">
              <a:defRPr lang="en-US" sz="3600" b="1" kern="1200" dirty="0">
                <a:gradFill>
                  <a:gsLst>
                    <a:gs pos="0">
                      <a:srgbClr val="FF5C39"/>
                    </a:gs>
                    <a:gs pos="100000">
                      <a:srgbClr val="C73ECC"/>
                    </a:gs>
                  </a:gsLst>
                  <a:lin ang="39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25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1286506"/>
          </a:xfrm>
        </p:spPr>
        <p:txBody>
          <a:bodyPr>
            <a:spAutoFit/>
          </a:bodyPr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0596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339337" cy="1107996"/>
          </a:xfrm>
        </p:spPr>
        <p:txBody>
          <a:bodyPr wrap="square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3" y="4260778"/>
            <a:ext cx="4335897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418948DF-F884-6F7D-BBB8-7CABA6572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9C6438B-8AA6-6FF8-579B-E6859D9CFF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3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E5E791-B100-3AA7-21F7-E48EDD0B5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216" y="3915473"/>
            <a:ext cx="3182112" cy="0"/>
          </a:xfrm>
          <a:prstGeom prst="line">
            <a:avLst/>
          </a:prstGeom>
          <a:ln w="76200" cap="rnd">
            <a:gradFill>
              <a:gsLst>
                <a:gs pos="0">
                  <a:srgbClr val="FFA38B"/>
                </a:gs>
                <a:gs pos="97531">
                  <a:srgbClr val="8DC8E8"/>
                </a:gs>
                <a:gs pos="65000">
                  <a:srgbClr val="CD9BCF"/>
                </a:gs>
                <a:gs pos="34000">
                  <a:srgbClr val="FFB3BB"/>
                </a:gs>
              </a:gsLst>
              <a:lin ang="3900000" scaled="0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05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 lvl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  <p:sldLayoutId id="2147483750" r:id="rId60"/>
    <p:sldLayoutId id="2147483751" r:id="rId61"/>
    <p:sldLayoutId id="2147483752" r:id="rId62"/>
    <p:sldLayoutId id="2147483753" r:id="rId63"/>
    <p:sldLayoutId id="2147483754" r:id="rId64"/>
    <p:sldLayoutId id="2147483755" r:id="rId65"/>
    <p:sldLayoutId id="2147483756" r:id="rId66"/>
    <p:sldLayoutId id="2147483757" r:id="rId67"/>
    <p:sldLayoutId id="2147483758" r:id="rId68"/>
    <p:sldLayoutId id="2147483759" r:id="rId69"/>
    <p:sldLayoutId id="2147483760" r:id="rId70"/>
    <p:sldLayoutId id="2147483761" r:id="rId71"/>
    <p:sldLayoutId id="2147483762" r:id="rId72"/>
    <p:sldLayoutId id="2147483763" r:id="rId73"/>
    <p:sldLayoutId id="2147483764" r:id="rId74"/>
    <p:sldLayoutId id="2147483765" r:id="rId75"/>
    <p:sldLayoutId id="2147483766" r:id="rId76"/>
    <p:sldLayoutId id="2147483767" r:id="rId77"/>
    <p:sldLayoutId id="2147483768" r:id="rId78"/>
    <p:sldLayoutId id="2147483769" r:id="rId79"/>
    <p:sldLayoutId id="2147483770" r:id="rId80"/>
    <p:sldLayoutId id="2147483771" r:id="rId81"/>
    <p:sldLayoutId id="2147483772" r:id="rId82"/>
    <p:sldLayoutId id="2147483773" r:id="rId8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lang="en-US" sz="2800" kern="1200" spc="0" baseline="0" dirty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irlscoutsofcolorado.org/en/activities/anytime-activities/partner-program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png"/><Relationship Id="rId4" Type="http://schemas.openxmlformats.org/officeDocument/2006/relationships/hyperlink" Target="https://copilot.microsof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6.png"/><Relationship Id="rId4" Type="http://schemas.openxmlformats.org/officeDocument/2006/relationships/hyperlink" Target="https://aka.ms/explore-a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DB4D4-3292-7396-A2E2-9FDC4B1B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1941490"/>
            <a:ext cx="4419602" cy="2031325"/>
          </a:xfrm>
        </p:spPr>
        <p:txBody>
          <a:bodyPr/>
          <a:lstStyle/>
          <a:p>
            <a:pPr>
              <a:buSzPct val="90000"/>
            </a:pPr>
            <a:r>
              <a:rPr lang="en-US" sz="44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</a:rPr>
              <a:t>Girl Scouts of Colorado x</a:t>
            </a:r>
            <a:br>
              <a:rPr lang="en-US" sz="44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</a:rPr>
            </a:br>
            <a:r>
              <a:rPr lang="en-US" sz="44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</a:rPr>
              <a:t>Microsoft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E263F-31E2-4BCA-866A-5D760018C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044" y="4401678"/>
            <a:ext cx="4419602" cy="307777"/>
          </a:xfrm>
        </p:spPr>
        <p:txBody>
          <a:bodyPr/>
          <a:lstStyle/>
          <a:p>
            <a:r>
              <a:rPr lang="en-US" sz="3200"/>
              <a:t>Explore AI</a:t>
            </a:r>
          </a:p>
        </p:txBody>
      </p:sp>
      <p:pic>
        <p:nvPicPr>
          <p:cNvPr id="7" name="Picture Placeholder 8" descr="Image of the Girl Scouts of Colorado Explore AI Microsoft badge">
            <a:extLst>
              <a:ext uri="{FF2B5EF4-FFF2-40B4-BE49-F238E27FC236}">
                <a16:creationId xmlns:a16="http://schemas.microsoft.com/office/drawing/2014/main" id="{FD9E3F46-4725-BCA2-DED5-62150FB1F1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838" y="1209675"/>
            <a:ext cx="4419600" cy="4419600"/>
          </a:xfrm>
          <a:prstGeom prst="roundRect">
            <a:avLst>
              <a:gd name="adj" fmla="val 17968"/>
            </a:avLst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D32ED-CB90-AAEE-FE12-6DEAC0FDE367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11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CE7D68-8D4F-A967-A23E-B643240A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492" y="608485"/>
            <a:ext cx="597721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8B5B72B-F620-8BF4-4A7E-75E0AE4DB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-1032199" y="4461198"/>
            <a:ext cx="3429001" cy="1364608"/>
          </a:xfrm>
          <a:prstGeom prst="rect">
            <a:avLst/>
          </a:prstGeom>
        </p:spPr>
      </p:pic>
      <p:sp>
        <p:nvSpPr>
          <p:cNvPr id="24" name="Rounded Rectangle 24_1">
            <a:extLst>
              <a:ext uri="{FF2B5EF4-FFF2-40B4-BE49-F238E27FC236}">
                <a16:creationId xmlns:a16="http://schemas.microsoft.com/office/drawing/2014/main" id="{C8012EB9-113A-943B-9181-310126825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8262" y="608485"/>
            <a:ext cx="6224018" cy="5075810"/>
          </a:xfrm>
          <a:prstGeom prst="roundRect">
            <a:avLst>
              <a:gd name="adj" fmla="val 3566"/>
            </a:avLst>
          </a:prstGeom>
          <a:solidFill>
            <a:srgbClr val="F4F3F5"/>
          </a:solidFill>
          <a:ln w="6350">
            <a:noFill/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51121">
              <a:spcAft>
                <a:spcPts val="600"/>
              </a:spcAft>
              <a:buSzPct val="90000"/>
            </a:pPr>
            <a:endParaRPr lang="en-IN" sz="1400">
              <a:solidFill>
                <a:srgbClr val="FF5C39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0CB763-EBD2-59B1-B205-25D7B0CDA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79920" y="608485"/>
            <a:ext cx="5212080" cy="5075811"/>
          </a:xfrm>
          <a:custGeom>
            <a:avLst/>
            <a:gdLst>
              <a:gd name="connsiteX0" fmla="*/ 181024 w 5212080"/>
              <a:gd name="connsiteY0" fmla="*/ 0 h 5075811"/>
              <a:gd name="connsiteX1" fmla="*/ 5212080 w 5212080"/>
              <a:gd name="connsiteY1" fmla="*/ 0 h 5075811"/>
              <a:gd name="connsiteX2" fmla="*/ 5212080 w 5212080"/>
              <a:gd name="connsiteY2" fmla="*/ 361252 h 5075811"/>
              <a:gd name="connsiteX3" fmla="*/ 5212080 w 5212080"/>
              <a:gd name="connsiteY3" fmla="*/ 422276 h 5075811"/>
              <a:gd name="connsiteX4" fmla="*/ 5212080 w 5212080"/>
              <a:gd name="connsiteY4" fmla="*/ 5075811 h 5075811"/>
              <a:gd name="connsiteX5" fmla="*/ 181024 w 5212080"/>
              <a:gd name="connsiteY5" fmla="*/ 5075811 h 5075811"/>
              <a:gd name="connsiteX6" fmla="*/ 0 w 5212080"/>
              <a:gd name="connsiteY6" fmla="*/ 4894787 h 5075811"/>
              <a:gd name="connsiteX7" fmla="*/ 0 w 5212080"/>
              <a:gd name="connsiteY7" fmla="*/ 422276 h 5075811"/>
              <a:gd name="connsiteX8" fmla="*/ 0 w 5212080"/>
              <a:gd name="connsiteY8" fmla="*/ 361252 h 5075811"/>
              <a:gd name="connsiteX9" fmla="*/ 0 w 5212080"/>
              <a:gd name="connsiteY9" fmla="*/ 181024 h 5075811"/>
              <a:gd name="connsiteX10" fmla="*/ 181024 w 5212080"/>
              <a:gd name="connsiteY10" fmla="*/ 0 h 50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2080" h="5075811">
                <a:moveTo>
                  <a:pt x="181024" y="0"/>
                </a:moveTo>
                <a:lnTo>
                  <a:pt x="5212080" y="0"/>
                </a:lnTo>
                <a:lnTo>
                  <a:pt x="5212080" y="361252"/>
                </a:lnTo>
                <a:lnTo>
                  <a:pt x="5212080" y="422276"/>
                </a:lnTo>
                <a:lnTo>
                  <a:pt x="5212080" y="5075811"/>
                </a:lnTo>
                <a:lnTo>
                  <a:pt x="181024" y="5075811"/>
                </a:lnTo>
                <a:cubicBezTo>
                  <a:pt x="81047" y="5075811"/>
                  <a:pt x="0" y="4994764"/>
                  <a:pt x="0" y="4894787"/>
                </a:cubicBezTo>
                <a:lnTo>
                  <a:pt x="0" y="422276"/>
                </a:lnTo>
                <a:lnTo>
                  <a:pt x="0" y="361252"/>
                </a:lnTo>
                <a:lnTo>
                  <a:pt x="0" y="181024"/>
                </a:lnTo>
                <a:cubicBezTo>
                  <a:pt x="0" y="81047"/>
                  <a:pt x="81047" y="0"/>
                  <a:pt x="181024" y="0"/>
                </a:cubicBezTo>
                <a:close/>
              </a:path>
            </a:pathLst>
          </a:cu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>
              <a:ln w="3175">
                <a:noFill/>
              </a:ln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93A159-BE91-ADD0-6D47-38A13CBBE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99684" y="608485"/>
            <a:ext cx="6112596" cy="940372"/>
          </a:xfrm>
          <a:custGeom>
            <a:avLst/>
            <a:gdLst>
              <a:gd name="connsiteX0" fmla="*/ 0 w 4116706"/>
              <a:gd name="connsiteY0" fmla="*/ 633321 h 633321"/>
              <a:gd name="connsiteX1" fmla="*/ 3935699 w 4116706"/>
              <a:gd name="connsiteY1" fmla="*/ 633321 h 633321"/>
              <a:gd name="connsiteX2" fmla="*/ 4116706 w 4116706"/>
              <a:gd name="connsiteY2" fmla="*/ 452314 h 633321"/>
              <a:gd name="connsiteX3" fmla="*/ 4116706 w 4116706"/>
              <a:gd name="connsiteY3" fmla="*/ 0 h 633321"/>
              <a:gd name="connsiteX4" fmla="*/ 0 w 4116706"/>
              <a:gd name="connsiteY4" fmla="*/ 0 h 6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706" h="633321">
                <a:moveTo>
                  <a:pt x="0" y="633321"/>
                </a:moveTo>
                <a:lnTo>
                  <a:pt x="3935699" y="633321"/>
                </a:lnTo>
                <a:cubicBezTo>
                  <a:pt x="4035666" y="633321"/>
                  <a:pt x="4116706" y="552281"/>
                  <a:pt x="4116706" y="452314"/>
                </a:cubicBezTo>
                <a:lnTo>
                  <a:pt x="4116706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E047DD57-296B-5122-CE11-86B8074333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863" y="1417614"/>
            <a:ext cx="5520081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400" b="0" i="0" u="none" strike="noStrike" kern="1200" cap="none" spc="-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Title of Feature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BD103C-F70D-A48F-729D-231D6439BF8C}"/>
              </a:ext>
            </a:extLst>
          </p:cNvPr>
          <p:cNvSpPr txBox="1">
            <a:spLocks/>
          </p:cNvSpPr>
          <p:nvPr/>
        </p:nvSpPr>
        <p:spPr>
          <a:xfrm>
            <a:off x="768863" y="3192590"/>
            <a:ext cx="586281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dirty="0"/>
              <a:t>Paste your generated description for your feature here and replace the title on this slide with the name of your feature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D7853B-D6E1-1A2E-5C32-BC8448433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862" y="2953088"/>
            <a:ext cx="5862816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I generated image of a round wicker chair with pillows from a tree">
            <a:extLst>
              <a:ext uri="{FF2B5EF4-FFF2-40B4-BE49-F238E27FC236}">
                <a16:creationId xmlns:a16="http://schemas.microsoft.com/office/drawing/2014/main" id="{5BD4111C-089B-22A1-1BE5-161E6EA29B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7560" y="776125"/>
            <a:ext cx="4876800" cy="4740530"/>
          </a:xfrm>
          <a:custGeom>
            <a:avLst/>
            <a:gdLst>
              <a:gd name="connsiteX0" fmla="*/ 95427 w 4876800"/>
              <a:gd name="connsiteY0" fmla="*/ 0 h 4740530"/>
              <a:gd name="connsiteX1" fmla="*/ 4781373 w 4876800"/>
              <a:gd name="connsiteY1" fmla="*/ 0 h 4740530"/>
              <a:gd name="connsiteX2" fmla="*/ 4876800 w 4876800"/>
              <a:gd name="connsiteY2" fmla="*/ 95427 h 4740530"/>
              <a:gd name="connsiteX3" fmla="*/ 4876800 w 4876800"/>
              <a:gd name="connsiteY3" fmla="*/ 4645103 h 4740530"/>
              <a:gd name="connsiteX4" fmla="*/ 4781373 w 4876800"/>
              <a:gd name="connsiteY4" fmla="*/ 4740530 h 4740530"/>
              <a:gd name="connsiteX5" fmla="*/ 95427 w 4876800"/>
              <a:gd name="connsiteY5" fmla="*/ 4740530 h 4740530"/>
              <a:gd name="connsiteX6" fmla="*/ 0 w 4876800"/>
              <a:gd name="connsiteY6" fmla="*/ 4645103 h 4740530"/>
              <a:gd name="connsiteX7" fmla="*/ 0 w 4876800"/>
              <a:gd name="connsiteY7" fmla="*/ 95427 h 4740530"/>
              <a:gd name="connsiteX8" fmla="*/ 95427 w 4876800"/>
              <a:gd name="connsiteY8" fmla="*/ 0 h 47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740530">
                <a:moveTo>
                  <a:pt x="95427" y="0"/>
                </a:moveTo>
                <a:lnTo>
                  <a:pt x="4781373" y="0"/>
                </a:lnTo>
                <a:cubicBezTo>
                  <a:pt x="4834076" y="0"/>
                  <a:pt x="4876800" y="42724"/>
                  <a:pt x="4876800" y="95427"/>
                </a:cubicBezTo>
                <a:lnTo>
                  <a:pt x="4876800" y="4645103"/>
                </a:lnTo>
                <a:cubicBezTo>
                  <a:pt x="4876800" y="4697806"/>
                  <a:pt x="4834076" y="4740530"/>
                  <a:pt x="4781373" y="4740530"/>
                </a:cubicBezTo>
                <a:lnTo>
                  <a:pt x="95427" y="4740530"/>
                </a:lnTo>
                <a:cubicBezTo>
                  <a:pt x="42724" y="4740530"/>
                  <a:pt x="0" y="4697806"/>
                  <a:pt x="0" y="4645103"/>
                </a:cubicBezTo>
                <a:lnTo>
                  <a:pt x="0" y="95427"/>
                </a:lnTo>
                <a:cubicBezTo>
                  <a:pt x="0" y="42724"/>
                  <a:pt x="42724" y="0"/>
                  <a:pt x="95427" y="0"/>
                </a:cubicBezTo>
                <a:close/>
              </a:path>
            </a:pathLst>
          </a:custGeom>
        </p:spPr>
      </p:pic>
      <p:pic>
        <p:nvPicPr>
          <p:cNvPr id="35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6DF6FE63-8E9A-32A6-BCB5-D42375AD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41" y="601227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3F1FA6F-2B75-72D5-2C11-450119998D51}"/>
              </a:ext>
            </a:extLst>
          </p:cNvPr>
          <p:cNvSpPr txBox="1"/>
          <p:nvPr/>
        </p:nvSpPr>
        <p:spPr>
          <a:xfrm>
            <a:off x="8312851" y="1079764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the image with one of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your Feature or Interior/Exterior Images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Paste the content with the description you generated for this feature or space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and remove this sticky 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4089E-D270-9779-2AB9-CCE11739793C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38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AC2AD4-8356-599C-A279-F2EC900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492" y="608485"/>
            <a:ext cx="597721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BB2B1AC-374C-9DA3-E11C-69399EBF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</a:blip>
          <a:srcRect l="10999" t="56855" r="33629" b="4007"/>
          <a:stretch/>
        </p:blipFill>
        <p:spPr>
          <a:xfrm rot="16200000" flipH="1" flipV="1">
            <a:off x="-1032199" y="4461198"/>
            <a:ext cx="3429001" cy="1364608"/>
          </a:xfrm>
          <a:prstGeom prst="rect">
            <a:avLst/>
          </a:prstGeom>
        </p:spPr>
      </p:pic>
      <p:sp>
        <p:nvSpPr>
          <p:cNvPr id="25" name="Rounded Rectangle 24_1">
            <a:extLst>
              <a:ext uri="{FF2B5EF4-FFF2-40B4-BE49-F238E27FC236}">
                <a16:creationId xmlns:a16="http://schemas.microsoft.com/office/drawing/2014/main" id="{05495E5E-C9ED-EDB4-C723-D86617F55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8262" y="608485"/>
            <a:ext cx="6224018" cy="5075810"/>
          </a:xfrm>
          <a:prstGeom prst="roundRect">
            <a:avLst>
              <a:gd name="adj" fmla="val 3566"/>
            </a:avLst>
          </a:prstGeom>
          <a:solidFill>
            <a:srgbClr val="F4F3F5"/>
          </a:solidFill>
          <a:ln w="6350">
            <a:noFill/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51121">
              <a:spcAft>
                <a:spcPts val="600"/>
              </a:spcAft>
              <a:buSzPct val="90000"/>
            </a:pPr>
            <a:endParaRPr lang="en-IN" sz="1400">
              <a:solidFill>
                <a:srgbClr val="FF5C39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7ED4B28-29F1-3AFA-D6D8-A326C13E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79920" y="608485"/>
            <a:ext cx="5212080" cy="5075811"/>
          </a:xfrm>
          <a:custGeom>
            <a:avLst/>
            <a:gdLst>
              <a:gd name="connsiteX0" fmla="*/ 181024 w 5212080"/>
              <a:gd name="connsiteY0" fmla="*/ 0 h 5075811"/>
              <a:gd name="connsiteX1" fmla="*/ 5212080 w 5212080"/>
              <a:gd name="connsiteY1" fmla="*/ 0 h 5075811"/>
              <a:gd name="connsiteX2" fmla="*/ 5212080 w 5212080"/>
              <a:gd name="connsiteY2" fmla="*/ 361252 h 5075811"/>
              <a:gd name="connsiteX3" fmla="*/ 5212080 w 5212080"/>
              <a:gd name="connsiteY3" fmla="*/ 422276 h 5075811"/>
              <a:gd name="connsiteX4" fmla="*/ 5212080 w 5212080"/>
              <a:gd name="connsiteY4" fmla="*/ 5075811 h 5075811"/>
              <a:gd name="connsiteX5" fmla="*/ 181024 w 5212080"/>
              <a:gd name="connsiteY5" fmla="*/ 5075811 h 5075811"/>
              <a:gd name="connsiteX6" fmla="*/ 0 w 5212080"/>
              <a:gd name="connsiteY6" fmla="*/ 4894787 h 5075811"/>
              <a:gd name="connsiteX7" fmla="*/ 0 w 5212080"/>
              <a:gd name="connsiteY7" fmla="*/ 422276 h 5075811"/>
              <a:gd name="connsiteX8" fmla="*/ 0 w 5212080"/>
              <a:gd name="connsiteY8" fmla="*/ 361252 h 5075811"/>
              <a:gd name="connsiteX9" fmla="*/ 0 w 5212080"/>
              <a:gd name="connsiteY9" fmla="*/ 181024 h 5075811"/>
              <a:gd name="connsiteX10" fmla="*/ 181024 w 5212080"/>
              <a:gd name="connsiteY10" fmla="*/ 0 h 50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2080" h="5075811">
                <a:moveTo>
                  <a:pt x="181024" y="0"/>
                </a:moveTo>
                <a:lnTo>
                  <a:pt x="5212080" y="0"/>
                </a:lnTo>
                <a:lnTo>
                  <a:pt x="5212080" y="361252"/>
                </a:lnTo>
                <a:lnTo>
                  <a:pt x="5212080" y="422276"/>
                </a:lnTo>
                <a:lnTo>
                  <a:pt x="5212080" y="5075811"/>
                </a:lnTo>
                <a:lnTo>
                  <a:pt x="181024" y="5075811"/>
                </a:lnTo>
                <a:cubicBezTo>
                  <a:pt x="81047" y="5075811"/>
                  <a:pt x="0" y="4994764"/>
                  <a:pt x="0" y="4894787"/>
                </a:cubicBezTo>
                <a:lnTo>
                  <a:pt x="0" y="422276"/>
                </a:lnTo>
                <a:lnTo>
                  <a:pt x="0" y="361252"/>
                </a:lnTo>
                <a:lnTo>
                  <a:pt x="0" y="181024"/>
                </a:lnTo>
                <a:cubicBezTo>
                  <a:pt x="0" y="81047"/>
                  <a:pt x="81047" y="0"/>
                  <a:pt x="181024" y="0"/>
                </a:cubicBezTo>
                <a:close/>
              </a:path>
            </a:pathLst>
          </a:cu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>
              <a:ln w="3175">
                <a:noFill/>
              </a:ln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E7BF8B8-8315-87E7-A61B-A5A7B82C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</a:blip>
          <a:srcRect t="67600" b="5076"/>
          <a:stretch/>
        </p:blipFill>
        <p:spPr>
          <a:xfrm flipV="1">
            <a:off x="699684" y="608485"/>
            <a:ext cx="6112596" cy="940372"/>
          </a:xfrm>
          <a:custGeom>
            <a:avLst/>
            <a:gdLst>
              <a:gd name="connsiteX0" fmla="*/ 0 w 4116706"/>
              <a:gd name="connsiteY0" fmla="*/ 633321 h 633321"/>
              <a:gd name="connsiteX1" fmla="*/ 3935699 w 4116706"/>
              <a:gd name="connsiteY1" fmla="*/ 633321 h 633321"/>
              <a:gd name="connsiteX2" fmla="*/ 4116706 w 4116706"/>
              <a:gd name="connsiteY2" fmla="*/ 452314 h 633321"/>
              <a:gd name="connsiteX3" fmla="*/ 4116706 w 4116706"/>
              <a:gd name="connsiteY3" fmla="*/ 0 h 633321"/>
              <a:gd name="connsiteX4" fmla="*/ 0 w 4116706"/>
              <a:gd name="connsiteY4" fmla="*/ 0 h 6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706" h="633321">
                <a:moveTo>
                  <a:pt x="0" y="633321"/>
                </a:moveTo>
                <a:lnTo>
                  <a:pt x="3935699" y="633321"/>
                </a:lnTo>
                <a:cubicBezTo>
                  <a:pt x="4035666" y="633321"/>
                  <a:pt x="4116706" y="552281"/>
                  <a:pt x="4116706" y="452314"/>
                </a:cubicBezTo>
                <a:lnTo>
                  <a:pt x="4116706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780375B8-F2A1-4746-8E5B-00878E0941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863" y="1417614"/>
            <a:ext cx="5862816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400" b="0" i="0" u="none" strike="noStrike" kern="1200" cap="none" spc="-50" normalizeH="0" baseline="0" noProof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The Menu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74FA58-F93E-FD63-478A-F3C0E814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862" y="2273638"/>
            <a:ext cx="5862816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I generated salad">
            <a:extLst>
              <a:ext uri="{FF2B5EF4-FFF2-40B4-BE49-F238E27FC236}">
                <a16:creationId xmlns:a16="http://schemas.microsoft.com/office/drawing/2014/main" id="{709F1914-BF14-2612-4D2A-CBEA9EB9B8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99" t="910" r="11705" b="18426"/>
          <a:stretch>
            <a:fillRect/>
          </a:stretch>
        </p:blipFill>
        <p:spPr>
          <a:xfrm>
            <a:off x="7147560" y="776125"/>
            <a:ext cx="4876800" cy="4740530"/>
          </a:xfrm>
          <a:custGeom>
            <a:avLst/>
            <a:gdLst>
              <a:gd name="connsiteX0" fmla="*/ 95427 w 4876800"/>
              <a:gd name="connsiteY0" fmla="*/ 0 h 4740530"/>
              <a:gd name="connsiteX1" fmla="*/ 4781373 w 4876800"/>
              <a:gd name="connsiteY1" fmla="*/ 0 h 4740530"/>
              <a:gd name="connsiteX2" fmla="*/ 4876800 w 4876800"/>
              <a:gd name="connsiteY2" fmla="*/ 95427 h 4740530"/>
              <a:gd name="connsiteX3" fmla="*/ 4876800 w 4876800"/>
              <a:gd name="connsiteY3" fmla="*/ 4645103 h 4740530"/>
              <a:gd name="connsiteX4" fmla="*/ 4781373 w 4876800"/>
              <a:gd name="connsiteY4" fmla="*/ 4740530 h 4740530"/>
              <a:gd name="connsiteX5" fmla="*/ 95427 w 4876800"/>
              <a:gd name="connsiteY5" fmla="*/ 4740530 h 4740530"/>
              <a:gd name="connsiteX6" fmla="*/ 0 w 4876800"/>
              <a:gd name="connsiteY6" fmla="*/ 4645103 h 4740530"/>
              <a:gd name="connsiteX7" fmla="*/ 0 w 4876800"/>
              <a:gd name="connsiteY7" fmla="*/ 95427 h 4740530"/>
              <a:gd name="connsiteX8" fmla="*/ 95427 w 4876800"/>
              <a:gd name="connsiteY8" fmla="*/ 0 h 47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740530">
                <a:moveTo>
                  <a:pt x="95427" y="0"/>
                </a:moveTo>
                <a:lnTo>
                  <a:pt x="4781373" y="0"/>
                </a:lnTo>
                <a:cubicBezTo>
                  <a:pt x="4834076" y="0"/>
                  <a:pt x="4876800" y="42724"/>
                  <a:pt x="4876800" y="95427"/>
                </a:cubicBezTo>
                <a:lnTo>
                  <a:pt x="4876800" y="4645103"/>
                </a:lnTo>
                <a:cubicBezTo>
                  <a:pt x="4876800" y="4697806"/>
                  <a:pt x="4834076" y="4740530"/>
                  <a:pt x="4781373" y="4740530"/>
                </a:cubicBezTo>
                <a:lnTo>
                  <a:pt x="95427" y="4740530"/>
                </a:lnTo>
                <a:cubicBezTo>
                  <a:pt x="42724" y="4740530"/>
                  <a:pt x="0" y="4697806"/>
                  <a:pt x="0" y="4645103"/>
                </a:cubicBezTo>
                <a:lnTo>
                  <a:pt x="0" y="95427"/>
                </a:lnTo>
                <a:cubicBezTo>
                  <a:pt x="0" y="42724"/>
                  <a:pt x="42724" y="0"/>
                  <a:pt x="95427" y="0"/>
                </a:cubicBezTo>
                <a:close/>
              </a:path>
            </a:pathLst>
          </a:custGeom>
        </p:spPr>
      </p:pic>
      <p:pic>
        <p:nvPicPr>
          <p:cNvPr id="33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594E2E01-0DA8-197A-7DE3-63B3FADB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41" y="601227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109C27-BC4D-A605-7C64-146254ABC0B0}"/>
              </a:ext>
            </a:extLst>
          </p:cNvPr>
          <p:cNvSpPr txBox="1"/>
          <p:nvPr/>
        </p:nvSpPr>
        <p:spPr>
          <a:xfrm>
            <a:off x="8312851" y="1079764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the image with one of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your Food related image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Menu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name of the menu item you are featuring.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Paste the content with the description you generated for your food. You could include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ideas if you want. 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and remove this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sticky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DC4F7-74DB-4518-B42E-C2DE7360A356}"/>
              </a:ext>
            </a:extLst>
          </p:cNvPr>
          <p:cNvSpPr txBox="1">
            <a:spLocks/>
          </p:cNvSpPr>
          <p:nvPr/>
        </p:nvSpPr>
        <p:spPr>
          <a:xfrm>
            <a:off x="768863" y="2521990"/>
            <a:ext cx="586281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/>
              <a:t>Paste your generated menu content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42846-5624-A9B7-197C-C192432BB595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18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EDF56C-5BE6-B747-D43E-FAE00175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492" y="608485"/>
            <a:ext cx="597721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F7B4084-7D24-B9A2-E6BC-95B813408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-1032199" y="4461198"/>
            <a:ext cx="3429001" cy="1364608"/>
          </a:xfrm>
          <a:prstGeom prst="rect">
            <a:avLst/>
          </a:prstGeom>
        </p:spPr>
      </p:pic>
      <p:sp>
        <p:nvSpPr>
          <p:cNvPr id="26" name="Rounded Rectangle 24_1">
            <a:extLst>
              <a:ext uri="{FF2B5EF4-FFF2-40B4-BE49-F238E27FC236}">
                <a16:creationId xmlns:a16="http://schemas.microsoft.com/office/drawing/2014/main" id="{2015D965-BBAD-3CC2-510F-F4D3E1239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8262" y="608485"/>
            <a:ext cx="6224018" cy="5075810"/>
          </a:xfrm>
          <a:prstGeom prst="roundRect">
            <a:avLst>
              <a:gd name="adj" fmla="val 3566"/>
            </a:avLst>
          </a:prstGeom>
          <a:solidFill>
            <a:srgbClr val="F4F3F5"/>
          </a:solidFill>
          <a:ln w="6350">
            <a:noFill/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51121">
              <a:spcAft>
                <a:spcPts val="600"/>
              </a:spcAft>
              <a:buSzPct val="90000"/>
            </a:pPr>
            <a:endParaRPr lang="en-IN" sz="1400">
              <a:solidFill>
                <a:srgbClr val="FF5C39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EA1A07-7423-81F0-0971-923CCE0B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79920" y="608485"/>
            <a:ext cx="5212080" cy="5075811"/>
          </a:xfrm>
          <a:custGeom>
            <a:avLst/>
            <a:gdLst>
              <a:gd name="connsiteX0" fmla="*/ 181024 w 5212080"/>
              <a:gd name="connsiteY0" fmla="*/ 0 h 5075811"/>
              <a:gd name="connsiteX1" fmla="*/ 5212080 w 5212080"/>
              <a:gd name="connsiteY1" fmla="*/ 0 h 5075811"/>
              <a:gd name="connsiteX2" fmla="*/ 5212080 w 5212080"/>
              <a:gd name="connsiteY2" fmla="*/ 361252 h 5075811"/>
              <a:gd name="connsiteX3" fmla="*/ 5212080 w 5212080"/>
              <a:gd name="connsiteY3" fmla="*/ 422276 h 5075811"/>
              <a:gd name="connsiteX4" fmla="*/ 5212080 w 5212080"/>
              <a:gd name="connsiteY4" fmla="*/ 5075811 h 5075811"/>
              <a:gd name="connsiteX5" fmla="*/ 181024 w 5212080"/>
              <a:gd name="connsiteY5" fmla="*/ 5075811 h 5075811"/>
              <a:gd name="connsiteX6" fmla="*/ 0 w 5212080"/>
              <a:gd name="connsiteY6" fmla="*/ 4894787 h 5075811"/>
              <a:gd name="connsiteX7" fmla="*/ 0 w 5212080"/>
              <a:gd name="connsiteY7" fmla="*/ 422276 h 5075811"/>
              <a:gd name="connsiteX8" fmla="*/ 0 w 5212080"/>
              <a:gd name="connsiteY8" fmla="*/ 361252 h 5075811"/>
              <a:gd name="connsiteX9" fmla="*/ 0 w 5212080"/>
              <a:gd name="connsiteY9" fmla="*/ 181024 h 5075811"/>
              <a:gd name="connsiteX10" fmla="*/ 181024 w 5212080"/>
              <a:gd name="connsiteY10" fmla="*/ 0 h 50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2080" h="5075811">
                <a:moveTo>
                  <a:pt x="181024" y="0"/>
                </a:moveTo>
                <a:lnTo>
                  <a:pt x="5212080" y="0"/>
                </a:lnTo>
                <a:lnTo>
                  <a:pt x="5212080" y="361252"/>
                </a:lnTo>
                <a:lnTo>
                  <a:pt x="5212080" y="422276"/>
                </a:lnTo>
                <a:lnTo>
                  <a:pt x="5212080" y="5075811"/>
                </a:lnTo>
                <a:lnTo>
                  <a:pt x="181024" y="5075811"/>
                </a:lnTo>
                <a:cubicBezTo>
                  <a:pt x="81047" y="5075811"/>
                  <a:pt x="0" y="4994764"/>
                  <a:pt x="0" y="4894787"/>
                </a:cubicBezTo>
                <a:lnTo>
                  <a:pt x="0" y="422276"/>
                </a:lnTo>
                <a:lnTo>
                  <a:pt x="0" y="361252"/>
                </a:lnTo>
                <a:lnTo>
                  <a:pt x="0" y="181024"/>
                </a:lnTo>
                <a:cubicBezTo>
                  <a:pt x="0" y="81047"/>
                  <a:pt x="81047" y="0"/>
                  <a:pt x="181024" y="0"/>
                </a:cubicBezTo>
                <a:close/>
              </a:path>
            </a:pathLst>
          </a:cu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>
              <a:ln w="3175">
                <a:noFill/>
              </a:ln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88988C4-FA34-467B-9CB5-C0B859EC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99684" y="608485"/>
            <a:ext cx="6112596" cy="940372"/>
          </a:xfrm>
          <a:custGeom>
            <a:avLst/>
            <a:gdLst>
              <a:gd name="connsiteX0" fmla="*/ 0 w 4116706"/>
              <a:gd name="connsiteY0" fmla="*/ 633321 h 633321"/>
              <a:gd name="connsiteX1" fmla="*/ 3935699 w 4116706"/>
              <a:gd name="connsiteY1" fmla="*/ 633321 h 633321"/>
              <a:gd name="connsiteX2" fmla="*/ 4116706 w 4116706"/>
              <a:gd name="connsiteY2" fmla="*/ 452314 h 633321"/>
              <a:gd name="connsiteX3" fmla="*/ 4116706 w 4116706"/>
              <a:gd name="connsiteY3" fmla="*/ 0 h 633321"/>
              <a:gd name="connsiteX4" fmla="*/ 0 w 4116706"/>
              <a:gd name="connsiteY4" fmla="*/ 0 h 6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706" h="633321">
                <a:moveTo>
                  <a:pt x="0" y="633321"/>
                </a:moveTo>
                <a:lnTo>
                  <a:pt x="3935699" y="633321"/>
                </a:lnTo>
                <a:cubicBezTo>
                  <a:pt x="4035666" y="633321"/>
                  <a:pt x="4116706" y="552281"/>
                  <a:pt x="4116706" y="452314"/>
                </a:cubicBezTo>
                <a:lnTo>
                  <a:pt x="4116706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317F1A5A-0A3C-0C2D-09CD-F12934C3EC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863" y="1417614"/>
            <a:ext cx="5862816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400" b="0" i="0" u="none" strike="noStrike" kern="1200" cap="none" spc="-50" normalizeH="0" baseline="0" noProof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Signature Drink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94751D-AF8D-6624-CC04-51E47FB85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862" y="2273638"/>
            <a:ext cx="5862816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I generated salad">
            <a:extLst>
              <a:ext uri="{FF2B5EF4-FFF2-40B4-BE49-F238E27FC236}">
                <a16:creationId xmlns:a16="http://schemas.microsoft.com/office/drawing/2014/main" id="{9A1F7610-F774-5E79-3B9B-D1F64B0296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99" t="910" r="11705" b="18426"/>
          <a:stretch>
            <a:fillRect/>
          </a:stretch>
        </p:blipFill>
        <p:spPr>
          <a:xfrm>
            <a:off x="7147560" y="776125"/>
            <a:ext cx="4876800" cy="4740530"/>
          </a:xfrm>
          <a:custGeom>
            <a:avLst/>
            <a:gdLst>
              <a:gd name="connsiteX0" fmla="*/ 95427 w 4876800"/>
              <a:gd name="connsiteY0" fmla="*/ 0 h 4740530"/>
              <a:gd name="connsiteX1" fmla="*/ 4781373 w 4876800"/>
              <a:gd name="connsiteY1" fmla="*/ 0 h 4740530"/>
              <a:gd name="connsiteX2" fmla="*/ 4876800 w 4876800"/>
              <a:gd name="connsiteY2" fmla="*/ 95427 h 4740530"/>
              <a:gd name="connsiteX3" fmla="*/ 4876800 w 4876800"/>
              <a:gd name="connsiteY3" fmla="*/ 4645103 h 4740530"/>
              <a:gd name="connsiteX4" fmla="*/ 4781373 w 4876800"/>
              <a:gd name="connsiteY4" fmla="*/ 4740530 h 4740530"/>
              <a:gd name="connsiteX5" fmla="*/ 95427 w 4876800"/>
              <a:gd name="connsiteY5" fmla="*/ 4740530 h 4740530"/>
              <a:gd name="connsiteX6" fmla="*/ 0 w 4876800"/>
              <a:gd name="connsiteY6" fmla="*/ 4645103 h 4740530"/>
              <a:gd name="connsiteX7" fmla="*/ 0 w 4876800"/>
              <a:gd name="connsiteY7" fmla="*/ 95427 h 4740530"/>
              <a:gd name="connsiteX8" fmla="*/ 95427 w 4876800"/>
              <a:gd name="connsiteY8" fmla="*/ 0 h 47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740530">
                <a:moveTo>
                  <a:pt x="95427" y="0"/>
                </a:moveTo>
                <a:lnTo>
                  <a:pt x="4781373" y="0"/>
                </a:lnTo>
                <a:cubicBezTo>
                  <a:pt x="4834076" y="0"/>
                  <a:pt x="4876800" y="42724"/>
                  <a:pt x="4876800" y="95427"/>
                </a:cubicBezTo>
                <a:lnTo>
                  <a:pt x="4876800" y="4645103"/>
                </a:lnTo>
                <a:cubicBezTo>
                  <a:pt x="4876800" y="4697806"/>
                  <a:pt x="4834076" y="4740530"/>
                  <a:pt x="4781373" y="4740530"/>
                </a:cubicBezTo>
                <a:lnTo>
                  <a:pt x="95427" y="4740530"/>
                </a:lnTo>
                <a:cubicBezTo>
                  <a:pt x="42724" y="4740530"/>
                  <a:pt x="0" y="4697806"/>
                  <a:pt x="0" y="4645103"/>
                </a:cubicBezTo>
                <a:lnTo>
                  <a:pt x="0" y="95427"/>
                </a:lnTo>
                <a:cubicBezTo>
                  <a:pt x="0" y="42724"/>
                  <a:pt x="42724" y="0"/>
                  <a:pt x="95427" y="0"/>
                </a:cubicBezTo>
                <a:close/>
              </a:path>
            </a:pathLst>
          </a:custGeom>
        </p:spPr>
      </p:pic>
      <p:pic>
        <p:nvPicPr>
          <p:cNvPr id="34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26C5EA9A-536B-D052-ADB4-D9C17C13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41" y="601227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324ADC-7BE5-6014-0AE0-247DF427ED39}"/>
              </a:ext>
            </a:extLst>
          </p:cNvPr>
          <p:cNvSpPr txBox="1"/>
          <p:nvPr/>
        </p:nvSpPr>
        <p:spPr>
          <a:xfrm>
            <a:off x="8312851" y="1079764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the image with one of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your Signature Drink Image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Signature Drink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name of the signature drink you are featuring.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the lorem ipsum content with the description you generated for your food. 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and remove this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sticky 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7322A-69D1-16BC-CB49-F1ABB2F2073A}"/>
              </a:ext>
            </a:extLst>
          </p:cNvPr>
          <p:cNvSpPr txBox="1">
            <a:spLocks/>
          </p:cNvSpPr>
          <p:nvPr/>
        </p:nvSpPr>
        <p:spPr>
          <a:xfrm>
            <a:off x="768863" y="2521990"/>
            <a:ext cx="586281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/>
              <a:t>Paste your generated drink content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4114D-0982-4178-F7DF-CBDA1641AD36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012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0753880-66D6-0867-E4F0-F821DAC2D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" y="0"/>
            <a:ext cx="10472362" cy="1611086"/>
          </a:xfrm>
          <a:custGeom>
            <a:avLst/>
            <a:gdLst>
              <a:gd name="connsiteX0" fmla="*/ 0 w 4116706"/>
              <a:gd name="connsiteY0" fmla="*/ 633321 h 633321"/>
              <a:gd name="connsiteX1" fmla="*/ 3935699 w 4116706"/>
              <a:gd name="connsiteY1" fmla="*/ 633321 h 633321"/>
              <a:gd name="connsiteX2" fmla="*/ 4116706 w 4116706"/>
              <a:gd name="connsiteY2" fmla="*/ 452314 h 633321"/>
              <a:gd name="connsiteX3" fmla="*/ 4116706 w 4116706"/>
              <a:gd name="connsiteY3" fmla="*/ 0 h 633321"/>
              <a:gd name="connsiteX4" fmla="*/ 0 w 4116706"/>
              <a:gd name="connsiteY4" fmla="*/ 0 h 6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706" h="633321">
                <a:moveTo>
                  <a:pt x="0" y="633321"/>
                </a:moveTo>
                <a:lnTo>
                  <a:pt x="3935699" y="633321"/>
                </a:lnTo>
                <a:cubicBezTo>
                  <a:pt x="4035666" y="633321"/>
                  <a:pt x="4116706" y="552281"/>
                  <a:pt x="4116706" y="452314"/>
                </a:cubicBezTo>
                <a:lnTo>
                  <a:pt x="4116706" y="0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4A7A9B-634D-6B3E-2AC9-E58CF2D39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492" y="2247897"/>
            <a:ext cx="597721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raphic 43">
            <a:extLst>
              <a:ext uri="{FF2B5EF4-FFF2-40B4-BE49-F238E27FC236}">
                <a16:creationId xmlns:a16="http://schemas.microsoft.com/office/drawing/2014/main" id="{949C9E9D-6317-DA69-9C82-AE7FF4A9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62" y="608485"/>
            <a:ext cx="11603739" cy="5709534"/>
          </a:xfrm>
          <a:custGeom>
            <a:avLst/>
            <a:gdLst>
              <a:gd name="connsiteX0" fmla="*/ 3509201 w 8702801"/>
              <a:gd name="connsiteY0" fmla="*/ 0 h 4282821"/>
              <a:gd name="connsiteX1" fmla="*/ 8702802 w 8702801"/>
              <a:gd name="connsiteY1" fmla="*/ 0 h 4282821"/>
              <a:gd name="connsiteX2" fmla="*/ 8702802 w 8702801"/>
              <a:gd name="connsiteY2" fmla="*/ 4282821 h 4282821"/>
              <a:gd name="connsiteX3" fmla="*/ 3509201 w 8702801"/>
              <a:gd name="connsiteY3" fmla="*/ 4282821 h 4282821"/>
              <a:gd name="connsiteX4" fmla="*/ 3322320 w 8702801"/>
              <a:gd name="connsiteY4" fmla="*/ 4130040 h 4282821"/>
              <a:gd name="connsiteX5" fmla="*/ 3322320 w 8702801"/>
              <a:gd name="connsiteY5" fmla="*/ 2486501 h 4282821"/>
              <a:gd name="connsiteX6" fmla="*/ 3257074 w 8702801"/>
              <a:gd name="connsiteY6" fmla="*/ 2416397 h 4282821"/>
              <a:gd name="connsiteX7" fmla="*/ 3187732 w 8702801"/>
              <a:gd name="connsiteY7" fmla="*/ 2483644 h 4282821"/>
              <a:gd name="connsiteX8" fmla="*/ 3187732 w 8702801"/>
              <a:gd name="connsiteY8" fmla="*/ 2967609 h 4282821"/>
              <a:gd name="connsiteX9" fmla="*/ 3104674 w 8702801"/>
              <a:gd name="connsiteY9" fmla="*/ 3050667 h 4282821"/>
              <a:gd name="connsiteX10" fmla="*/ 64865 w 8702801"/>
              <a:gd name="connsiteY10" fmla="*/ 3050667 h 4282821"/>
              <a:gd name="connsiteX11" fmla="*/ 0 w 8702801"/>
              <a:gd name="connsiteY11" fmla="*/ 2985802 h 4282821"/>
              <a:gd name="connsiteX12" fmla="*/ 0 w 8702801"/>
              <a:gd name="connsiteY12" fmla="*/ 1296829 h 4282821"/>
              <a:gd name="connsiteX13" fmla="*/ 64865 w 8702801"/>
              <a:gd name="connsiteY13" fmla="*/ 1231964 h 4282821"/>
              <a:gd name="connsiteX14" fmla="*/ 3116580 w 8702801"/>
              <a:gd name="connsiteY14" fmla="*/ 1231964 h 4282821"/>
              <a:gd name="connsiteX15" fmla="*/ 3187827 w 8702801"/>
              <a:gd name="connsiteY15" fmla="*/ 1303211 h 4282821"/>
              <a:gd name="connsiteX16" fmla="*/ 3187827 w 8702801"/>
              <a:gd name="connsiteY16" fmla="*/ 1796129 h 4282821"/>
              <a:gd name="connsiteX17" fmla="*/ 3253073 w 8702801"/>
              <a:gd name="connsiteY17" fmla="*/ 1866233 h 4282821"/>
              <a:gd name="connsiteX18" fmla="*/ 3322415 w 8702801"/>
              <a:gd name="connsiteY18" fmla="*/ 1798987 h 4282821"/>
              <a:gd name="connsiteX19" fmla="*/ 3322415 w 8702801"/>
              <a:gd name="connsiteY19" fmla="*/ 152781 h 4282821"/>
              <a:gd name="connsiteX20" fmla="*/ 3509296 w 8702801"/>
              <a:gd name="connsiteY20" fmla="*/ 0 h 4282821"/>
              <a:gd name="connsiteX21" fmla="*/ 3509296 w 8702801"/>
              <a:gd name="connsiteY21" fmla="*/ 0 h 42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02801" h="4282821">
                <a:moveTo>
                  <a:pt x="3509201" y="0"/>
                </a:moveTo>
                <a:lnTo>
                  <a:pt x="8702802" y="0"/>
                </a:lnTo>
                <a:lnTo>
                  <a:pt x="8702802" y="4282821"/>
                </a:lnTo>
                <a:lnTo>
                  <a:pt x="3509201" y="4282821"/>
                </a:lnTo>
                <a:cubicBezTo>
                  <a:pt x="3405949" y="4282821"/>
                  <a:pt x="3322320" y="4214432"/>
                  <a:pt x="3322320" y="4130040"/>
                </a:cubicBezTo>
                <a:lnTo>
                  <a:pt x="3322320" y="2486501"/>
                </a:lnTo>
                <a:cubicBezTo>
                  <a:pt x="3322320" y="2449640"/>
                  <a:pt x="3293936" y="2417540"/>
                  <a:pt x="3257074" y="2416397"/>
                </a:cubicBezTo>
                <a:cubicBezTo>
                  <a:pt x="3220212" y="2415254"/>
                  <a:pt x="3187732" y="2445830"/>
                  <a:pt x="3187732" y="2483644"/>
                </a:cubicBezTo>
                <a:lnTo>
                  <a:pt x="3187732" y="2967609"/>
                </a:lnTo>
                <a:cubicBezTo>
                  <a:pt x="3187732" y="3013424"/>
                  <a:pt x="3150584" y="3050667"/>
                  <a:pt x="3104674" y="3050667"/>
                </a:cubicBezTo>
                <a:lnTo>
                  <a:pt x="64865" y="3050667"/>
                </a:lnTo>
                <a:cubicBezTo>
                  <a:pt x="29051" y="3050667"/>
                  <a:pt x="0" y="3021616"/>
                  <a:pt x="0" y="2985802"/>
                </a:cubicBezTo>
                <a:lnTo>
                  <a:pt x="0" y="1296829"/>
                </a:lnTo>
                <a:cubicBezTo>
                  <a:pt x="0" y="1261015"/>
                  <a:pt x="29051" y="1231964"/>
                  <a:pt x="64865" y="1231964"/>
                </a:cubicBezTo>
                <a:lnTo>
                  <a:pt x="3116580" y="1231964"/>
                </a:lnTo>
                <a:cubicBezTo>
                  <a:pt x="3155918" y="1231964"/>
                  <a:pt x="3187827" y="1263872"/>
                  <a:pt x="3187827" y="1303211"/>
                </a:cubicBezTo>
                <a:lnTo>
                  <a:pt x="3187827" y="1796129"/>
                </a:lnTo>
                <a:cubicBezTo>
                  <a:pt x="3187827" y="1832991"/>
                  <a:pt x="3216212" y="1865090"/>
                  <a:pt x="3253073" y="1866233"/>
                </a:cubicBezTo>
                <a:cubicBezTo>
                  <a:pt x="3289935" y="1867376"/>
                  <a:pt x="3322415" y="1836801"/>
                  <a:pt x="3322415" y="1798987"/>
                </a:cubicBezTo>
                <a:lnTo>
                  <a:pt x="3322415" y="152781"/>
                </a:lnTo>
                <a:cubicBezTo>
                  <a:pt x="3322415" y="68390"/>
                  <a:pt x="3406045" y="0"/>
                  <a:pt x="3509296" y="0"/>
                </a:cubicBezTo>
                <a:lnTo>
                  <a:pt x="3509296" y="0"/>
                </a:lnTo>
                <a:close/>
              </a:path>
            </a:pathLst>
          </a:cu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>
              <a:ln w="3175">
                <a:noFill/>
              </a:ln>
              <a:solidFill>
                <a:schemeClr val="lt1"/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D7F877-68C9-3A58-559E-F8B12FEA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-1032199" y="4461198"/>
            <a:ext cx="3429001" cy="1364608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BB5FD5FB-2CFF-DD58-ED8C-AD6E86AB6F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863" y="2786143"/>
            <a:ext cx="3445085" cy="1354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400" b="0" i="0" u="none" strike="noStrike" kern="1200" cap="none" spc="-50" normalizeH="0" baseline="0" noProof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Musical Playlist</a:t>
            </a:r>
          </a:p>
        </p:txBody>
      </p:sp>
      <p:pic>
        <p:nvPicPr>
          <p:cNvPr id="33" name="Picture 32" descr="The image is a list of songs and their respective artists. Each song is paired with the artist who performs it. Here is the list:&#10;&#10;Florence + The Machine - &quot;Dog Days Are Over&quot;&#10;Tame Impala - &quot;The Less I Know The Better&quot;&#10;Foster The People - &quot;Pumped Up Kicks&quot;&#10;Lorde - &quot;Royals&quot;&#10;The Black Keys - &quot;Tighten Up&quot;&#10;Alt-J - &quot;Breezeblocks&quot;&#10;Arctic Monkeys - &quot;Do I Wanna Know?&quot;&#10;Lana Del Rey - &quot;Summertime Sadness&quot;&#10;Hozier - &quot;Take Me To Church&quot;&#10;Billie Eilish - &quot;bad guy&quot;">
            <a:extLst>
              <a:ext uri="{FF2B5EF4-FFF2-40B4-BE49-F238E27FC236}">
                <a16:creationId xmlns:a16="http://schemas.microsoft.com/office/drawing/2014/main" id="{0FE1FC78-2F27-A6AA-306A-7C726017BA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30" t="178" r="712" b="1571"/>
          <a:stretch>
            <a:fillRect/>
          </a:stretch>
        </p:blipFill>
        <p:spPr>
          <a:xfrm>
            <a:off x="5257799" y="797056"/>
            <a:ext cx="6745631" cy="5332393"/>
          </a:xfrm>
          <a:prstGeom prst="roundRect">
            <a:avLst>
              <a:gd name="adj" fmla="val 769"/>
            </a:avLst>
          </a:prstGeom>
        </p:spPr>
      </p:pic>
      <p:pic>
        <p:nvPicPr>
          <p:cNvPr id="30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2FBA572F-9B07-AD3F-530F-65E12A05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41" y="601227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4A20B0-4C3F-8876-539D-D96E70037E01}"/>
              </a:ext>
            </a:extLst>
          </p:cNvPr>
          <p:cNvSpPr txBox="1"/>
          <p:nvPr/>
        </p:nvSpPr>
        <p:spPr>
          <a:xfrm>
            <a:off x="8312851" y="1079764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Snap an image of the playlist that was created for you. Replace the image here with that. 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and remove this sticky 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E50D0-7E23-2171-2B57-37BA3487C1DF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15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FE0F915-9DFB-153E-B0FE-9BB36E1CE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23ADBD-B239-5572-9B63-923720D6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177604"/>
            <a:ext cx="4772847" cy="1354217"/>
          </a:xfrm>
        </p:spPr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en-US" sz="4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</a:rPr>
              <a:t>DESTINATION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3E0710-9D4F-CDD4-170D-2E79D2FD51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+mj-lt"/>
              </a:rPr>
              <a:t>Created 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36128-8501-18F1-B99A-AE82848B18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85216" y="4506527"/>
            <a:ext cx="50440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latin typeface="+mj-lt"/>
              </a:rPr>
              <a:t>Name</a:t>
            </a:r>
          </a:p>
        </p:txBody>
      </p:sp>
      <p:pic>
        <p:nvPicPr>
          <p:cNvPr id="12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82274984-7EF6-6F7A-4D05-5CEC8A7D3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6191" y="2051796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AD5457-8577-1A47-637F-0D6233A04C43}"/>
              </a:ext>
            </a:extLst>
          </p:cNvPr>
          <p:cNvSpPr txBox="1"/>
          <p:nvPr/>
        </p:nvSpPr>
        <p:spPr>
          <a:xfrm>
            <a:off x="8331901" y="2530333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Put in the name of your Destination where it says Destination Name 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your name under the Created by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and remove this sticky 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EFE3A-FF69-9CAC-5555-3DBFE36FF49F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83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9D6591-D5C0-E3CA-6B1C-CA1C9B743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2042" y="4074160"/>
            <a:ext cx="6529958" cy="2341153"/>
          </a:xfrm>
          <a:prstGeom prst="roundRect">
            <a:avLst>
              <a:gd name="adj" fmla="val 8096"/>
            </a:avLst>
          </a:prstGeom>
          <a:solidFill>
            <a:schemeClr val="bg1">
              <a:alpha val="46000"/>
            </a:schemeClr>
          </a:solidFill>
          <a:ln w="6350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63500" dist="12700" algn="ctr" rotWithShape="0">
              <a:prstClr val="black">
                <a:alpha val="12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225894-1FB5-0505-7023-6FCE559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258927"/>
            <a:ext cx="5253737" cy="1107996"/>
          </a:xfrm>
        </p:spPr>
        <p:txBody>
          <a:bodyPr/>
          <a:lstStyle/>
          <a:p>
            <a:pPr>
              <a:buSzPct val="90000"/>
            </a:pPr>
            <a:r>
              <a:rPr lang="en-US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</a:rPr>
              <a:t>Gaining your patch and complete the survey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E3E13-0A7F-0090-E955-3F594D0589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043" y="2666543"/>
            <a:ext cx="5094858" cy="1107996"/>
          </a:xfrm>
        </p:spPr>
        <p:txBody>
          <a:bodyPr>
            <a:spAutoFit/>
          </a:bodyPr>
          <a:lstStyle/>
          <a:p>
            <a:r>
              <a:rPr lang="en-US" sz="2400"/>
              <a:t>Congratulations on completing the Girl Scouts of Colorado x Microsoft Explore AI Patch Program!</a:t>
            </a:r>
          </a:p>
        </p:txBody>
      </p:sp>
      <p:pic>
        <p:nvPicPr>
          <p:cNvPr id="8" name="Picture Placeholder 7" descr="Image of the Girl Scouts of Colorado Explore AI Microsoft badge">
            <a:extLst>
              <a:ext uri="{FF2B5EF4-FFF2-40B4-BE49-F238E27FC236}">
                <a16:creationId xmlns:a16="http://schemas.microsoft.com/office/drawing/2014/main" id="{03973A83-0BC9-2476-C640-795E410DFF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19875"/>
            </a:avLst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6F68BB-B3B9-A9F4-0478-DDADA6950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826" y="5623345"/>
            <a:ext cx="2774823" cy="587371"/>
            <a:chOff x="-577647" y="4074160"/>
            <a:chExt cx="736088" cy="7360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0E0195-0230-701D-51F6-4744D1D012D0}"/>
                </a:ext>
              </a:extLst>
            </p:cNvPr>
            <p:cNvGrpSpPr/>
            <p:nvPr/>
          </p:nvGrpSpPr>
          <p:grpSpPr>
            <a:xfrm>
              <a:off x="-577647" y="4074160"/>
              <a:ext cx="736088" cy="736084"/>
              <a:chOff x="6290327" y="1711575"/>
              <a:chExt cx="5715291" cy="5674610"/>
            </a:xfrm>
          </p:grpSpPr>
          <p:sp>
            <p:nvSpPr>
              <p:cNvPr id="21" name="Rounded Rectangle 3_1">
                <a:extLst>
                  <a:ext uri="{FF2B5EF4-FFF2-40B4-BE49-F238E27FC236}">
                    <a16:creationId xmlns:a16="http://schemas.microsoft.com/office/drawing/2014/main" id="{29E7D930-78A7-85EF-8FEF-FA114057958C}"/>
                  </a:ext>
                </a:extLst>
              </p:cNvPr>
              <p:cNvSpPr/>
              <p:nvPr/>
            </p:nvSpPr>
            <p:spPr>
              <a:xfrm>
                <a:off x="6353251" y="1711575"/>
                <a:ext cx="5582307" cy="5674610"/>
              </a:xfrm>
              <a:prstGeom prst="roundRect">
                <a:avLst/>
              </a:prstGeom>
              <a:solidFill>
                <a:srgbClr val="F4F3F5"/>
              </a:solidFill>
              <a:ln>
                <a:noFill/>
              </a:ln>
              <a:effectLst>
                <a:outerShdw blurRad="50800" dist="38100" dir="18900000" algn="bl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44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688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032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376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720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064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408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752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225">
                  <a:defRPr/>
                </a:pPr>
                <a:endParaRPr lang="en-IN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ounded Rectangle 3_1">
                <a:extLst>
                  <a:ext uri="{FF2B5EF4-FFF2-40B4-BE49-F238E27FC236}">
                    <a16:creationId xmlns:a16="http://schemas.microsoft.com/office/drawing/2014/main" id="{299F6370-6350-72AC-17A9-27E007886E67}"/>
                  </a:ext>
                </a:extLst>
              </p:cNvPr>
              <p:cNvSpPr/>
              <p:nvPr/>
            </p:nvSpPr>
            <p:spPr>
              <a:xfrm>
                <a:off x="6290327" y="1792452"/>
                <a:ext cx="5715291" cy="5512935"/>
              </a:xfrm>
              <a:prstGeom prst="roundRect">
                <a:avLst>
                  <a:gd name="adj" fmla="val 16285"/>
                </a:avLst>
              </a:prstGeom>
              <a:solidFill>
                <a:srgbClr val="F4F3F5"/>
              </a:solidFill>
              <a:ln>
                <a:noFill/>
              </a:ln>
              <a:effectLst>
                <a:outerShdw blurRad="38100" dist="127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44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688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032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376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720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064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408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752" algn="l" defTabSz="932688" rtl="0" eaLnBrk="1" latinLnBrk="0" hangingPunct="1">
                  <a:defRPr sz="183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225">
                  <a:defRPr/>
                </a:pPr>
                <a:endParaRPr lang="en-IN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" name="Rounded Rectangle 3_1">
              <a:extLst>
                <a:ext uri="{FF2B5EF4-FFF2-40B4-BE49-F238E27FC236}">
                  <a16:creationId xmlns:a16="http://schemas.microsoft.com/office/drawing/2014/main" id="{80D5C7C0-4BEE-6C19-6FAB-731B71E7F0F3}"/>
                </a:ext>
              </a:extLst>
            </p:cNvPr>
            <p:cNvSpPr/>
            <p:nvPr/>
          </p:nvSpPr>
          <p:spPr>
            <a:xfrm>
              <a:off x="-564016" y="4144538"/>
              <a:ext cx="708825" cy="595334"/>
            </a:xfrm>
            <a:prstGeom prst="roundRect">
              <a:avLst>
                <a:gd name="adj" fmla="val 14140"/>
              </a:avLst>
            </a:prstGeom>
            <a:solidFill>
              <a:srgbClr val="F4F3F5"/>
            </a:solidFill>
            <a:ln>
              <a:noFill/>
            </a:ln>
            <a:effectLst>
              <a:innerShdw blurRad="38100" dist="25400" dir="189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44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688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032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376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720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064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408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752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225">
                <a:defRPr/>
              </a:pPr>
              <a:endParaRPr lang="en-IN" sz="1800">
                <a:solidFill>
                  <a:srgbClr val="FFFFFF"/>
                </a:solidFill>
              </a:endParaRPr>
            </a:p>
          </p:txBody>
        </p:sp>
        <p:sp>
          <p:nvSpPr>
            <p:cNvPr id="20" name="Rounded Rectangle 24_1">
              <a:extLst>
                <a:ext uri="{FF2B5EF4-FFF2-40B4-BE49-F238E27FC236}">
                  <a16:creationId xmlns:a16="http://schemas.microsoft.com/office/drawing/2014/main" id="{C7C8855C-0901-6F07-9FC9-F652EE851822}"/>
                </a:ext>
              </a:extLst>
            </p:cNvPr>
            <p:cNvSpPr/>
            <p:nvPr/>
          </p:nvSpPr>
          <p:spPr bwMode="auto">
            <a:xfrm>
              <a:off x="-564016" y="4141278"/>
              <a:ext cx="708825" cy="601855"/>
            </a:xfrm>
            <a:prstGeom prst="roundRect">
              <a:avLst>
                <a:gd name="adj" fmla="val 13057"/>
              </a:avLst>
            </a:prstGeom>
            <a:gradFill flip="none" rotWithShape="1">
              <a:gsLst>
                <a:gs pos="0">
                  <a:srgbClr val="F4F3F5">
                    <a:alpha val="0"/>
                  </a:srgbClr>
                </a:gs>
                <a:gs pos="100000">
                  <a:srgbClr val="F4F3F5"/>
                </a:gs>
              </a:gsLst>
              <a:lin ang="8100000" scaled="1"/>
              <a:tileRect/>
            </a:gradFill>
            <a:ln>
              <a:gradFill>
                <a:gsLst>
                  <a:gs pos="0">
                    <a:srgbClr val="F4F3F5"/>
                  </a:gs>
                  <a:gs pos="100000">
                    <a:srgbClr val="F4F3F5"/>
                  </a:gs>
                </a:gsLst>
                <a:lin ang="5400000" scaled="1"/>
              </a:gradFill>
              <a:headEnd type="none" w="med" len="med"/>
              <a:tailEnd type="none" w="med" len="med"/>
            </a:ln>
            <a:effectLst>
              <a:innerShdw blurRad="203200" dist="190500" dir="2700000">
                <a:schemeClr val="bg1">
                  <a:alpha val="87000"/>
                </a:schemeClr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44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688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032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376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720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064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408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752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CB70216-1569-EAB5-94A3-051A775658D2}"/>
                </a:ext>
              </a:extLst>
            </p:cNvPr>
            <p:cNvSpPr/>
            <p:nvPr/>
          </p:nvSpPr>
          <p:spPr bwMode="auto">
            <a:xfrm>
              <a:off x="-545142" y="4193446"/>
              <a:ext cx="671076" cy="497520"/>
            </a:xfrm>
            <a:prstGeom prst="roundRect">
              <a:avLst>
                <a:gd name="adj" fmla="val 11863"/>
              </a:avLst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44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688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032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376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720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064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408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752" algn="l" defTabSz="932688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5E8ADDB-9AFB-C7B6-3606-1B85BD8E8E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0859" y="4172109"/>
            <a:ext cx="5907540" cy="132343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dirty="0"/>
              <a:t>The link below will take you to the Anytime Activities page where you can find the link to apply for your patch and complete a survey. Thank you for participating!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3223C-CC26-35F0-B3D3-5AF1C544594C}"/>
              </a:ext>
            </a:extLst>
          </p:cNvPr>
          <p:cNvSpPr txBox="1"/>
          <p:nvPr/>
        </p:nvSpPr>
        <p:spPr>
          <a:xfrm>
            <a:off x="1283057" y="5809308"/>
            <a:ext cx="194829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>
                <a:latin typeface="+mj-lt"/>
                <a:hlinkClick r:id="rId4"/>
              </a:rPr>
              <a:t>Anytime Activities Page</a:t>
            </a:r>
            <a:endParaRPr lang="en-US" sz="1400">
              <a:latin typeface="+mj-lt"/>
            </a:endParaRPr>
          </a:p>
        </p:txBody>
      </p:sp>
      <p:sp>
        <p:nvSpPr>
          <p:cNvPr id="25" name="Touch_E815">
            <a:extLst>
              <a:ext uri="{FF2B5EF4-FFF2-40B4-BE49-F238E27FC236}">
                <a16:creationId xmlns:a16="http://schemas.microsoft.com/office/drawing/2014/main" id="{3765F774-36CA-A2AE-8268-553A9F613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8660" y="5762200"/>
            <a:ext cx="193390" cy="282636"/>
          </a:xfrm>
          <a:custGeom>
            <a:avLst/>
            <a:gdLst>
              <a:gd name="T0" fmla="*/ 1238 w 2563"/>
              <a:gd name="T1" fmla="*/ 1510 h 3746"/>
              <a:gd name="T2" fmla="*/ 1238 w 2563"/>
              <a:gd name="T3" fmla="*/ 1758 h 3746"/>
              <a:gd name="T4" fmla="*/ 1238 w 2563"/>
              <a:gd name="T5" fmla="*/ 654 h 3746"/>
              <a:gd name="T6" fmla="*/ 1017 w 2563"/>
              <a:gd name="T7" fmla="*/ 433 h 3746"/>
              <a:gd name="T8" fmla="*/ 796 w 2563"/>
              <a:gd name="T9" fmla="*/ 654 h 3746"/>
              <a:gd name="T10" fmla="*/ 796 w 2563"/>
              <a:gd name="T11" fmla="*/ 669 h 3746"/>
              <a:gd name="T12" fmla="*/ 796 w 2563"/>
              <a:gd name="T13" fmla="*/ 2453 h 3746"/>
              <a:gd name="T14" fmla="*/ 662 w 2563"/>
              <a:gd name="T15" fmla="*/ 2508 h 3746"/>
              <a:gd name="T16" fmla="*/ 423 w 2563"/>
              <a:gd name="T17" fmla="*/ 2269 h 3746"/>
              <a:gd name="T18" fmla="*/ 92 w 2563"/>
              <a:gd name="T19" fmla="*/ 2269 h 3746"/>
              <a:gd name="T20" fmla="*/ 92 w 2563"/>
              <a:gd name="T21" fmla="*/ 2600 h 3746"/>
              <a:gd name="T22" fmla="*/ 906 w 2563"/>
              <a:gd name="T23" fmla="*/ 3415 h 3746"/>
              <a:gd name="T24" fmla="*/ 1680 w 2563"/>
              <a:gd name="T25" fmla="*/ 3746 h 3746"/>
              <a:gd name="T26" fmla="*/ 2563 w 2563"/>
              <a:gd name="T27" fmla="*/ 2863 h 3746"/>
              <a:gd name="T28" fmla="*/ 2563 w 2563"/>
              <a:gd name="T29" fmla="*/ 2013 h 3746"/>
              <a:gd name="T30" fmla="*/ 2396 w 2563"/>
              <a:gd name="T31" fmla="*/ 1799 h 3746"/>
              <a:gd name="T32" fmla="*/ 1238 w 2563"/>
              <a:gd name="T33" fmla="*/ 1510 h 3746"/>
              <a:gd name="T34" fmla="*/ 1238 w 2563"/>
              <a:gd name="T35" fmla="*/ 654 h 3746"/>
              <a:gd name="T36" fmla="*/ 1238 w 2563"/>
              <a:gd name="T37" fmla="*/ 1268 h 3746"/>
              <a:gd name="T38" fmla="*/ 1669 w 2563"/>
              <a:gd name="T39" fmla="*/ 654 h 3746"/>
              <a:gd name="T40" fmla="*/ 1016 w 2563"/>
              <a:gd name="T41" fmla="*/ 0 h 3746"/>
              <a:gd name="T42" fmla="*/ 363 w 2563"/>
              <a:gd name="T43" fmla="*/ 654 h 3746"/>
              <a:gd name="T44" fmla="*/ 796 w 2563"/>
              <a:gd name="T45" fmla="*/ 1269 h 3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63" h="3746">
                <a:moveTo>
                  <a:pt x="1238" y="1510"/>
                </a:moveTo>
                <a:cubicBezTo>
                  <a:pt x="1238" y="1758"/>
                  <a:pt x="1238" y="1758"/>
                  <a:pt x="1238" y="1758"/>
                </a:cubicBezTo>
                <a:moveTo>
                  <a:pt x="1238" y="654"/>
                </a:moveTo>
                <a:cubicBezTo>
                  <a:pt x="1238" y="532"/>
                  <a:pt x="1139" y="433"/>
                  <a:pt x="1017" y="433"/>
                </a:cubicBezTo>
                <a:cubicBezTo>
                  <a:pt x="895" y="433"/>
                  <a:pt x="796" y="532"/>
                  <a:pt x="796" y="654"/>
                </a:cubicBezTo>
                <a:cubicBezTo>
                  <a:pt x="796" y="654"/>
                  <a:pt x="796" y="659"/>
                  <a:pt x="796" y="669"/>
                </a:cubicBezTo>
                <a:cubicBezTo>
                  <a:pt x="796" y="818"/>
                  <a:pt x="796" y="2026"/>
                  <a:pt x="796" y="2453"/>
                </a:cubicBezTo>
                <a:cubicBezTo>
                  <a:pt x="796" y="2523"/>
                  <a:pt x="712" y="2557"/>
                  <a:pt x="662" y="2508"/>
                </a:cubicBezTo>
                <a:cubicBezTo>
                  <a:pt x="423" y="2269"/>
                  <a:pt x="423" y="2269"/>
                  <a:pt x="423" y="2269"/>
                </a:cubicBezTo>
                <a:cubicBezTo>
                  <a:pt x="331" y="2177"/>
                  <a:pt x="183" y="2177"/>
                  <a:pt x="92" y="2269"/>
                </a:cubicBezTo>
                <a:cubicBezTo>
                  <a:pt x="0" y="2360"/>
                  <a:pt x="0" y="2508"/>
                  <a:pt x="92" y="2600"/>
                </a:cubicBezTo>
                <a:cubicBezTo>
                  <a:pt x="906" y="3415"/>
                  <a:pt x="906" y="3415"/>
                  <a:pt x="906" y="3415"/>
                </a:cubicBezTo>
                <a:cubicBezTo>
                  <a:pt x="1104" y="3619"/>
                  <a:pt x="1377" y="3746"/>
                  <a:pt x="1680" y="3746"/>
                </a:cubicBezTo>
                <a:cubicBezTo>
                  <a:pt x="2168" y="3746"/>
                  <a:pt x="2563" y="3351"/>
                  <a:pt x="2563" y="2863"/>
                </a:cubicBezTo>
                <a:cubicBezTo>
                  <a:pt x="2563" y="2013"/>
                  <a:pt x="2563" y="2013"/>
                  <a:pt x="2563" y="2013"/>
                </a:cubicBezTo>
                <a:cubicBezTo>
                  <a:pt x="2563" y="1912"/>
                  <a:pt x="2494" y="1824"/>
                  <a:pt x="2396" y="1799"/>
                </a:cubicBezTo>
                <a:cubicBezTo>
                  <a:pt x="1238" y="1510"/>
                  <a:pt x="1238" y="1510"/>
                  <a:pt x="1238" y="1510"/>
                </a:cubicBezTo>
                <a:lnTo>
                  <a:pt x="1238" y="654"/>
                </a:lnTo>
                <a:close/>
                <a:moveTo>
                  <a:pt x="1238" y="1268"/>
                </a:moveTo>
                <a:cubicBezTo>
                  <a:pt x="1489" y="1177"/>
                  <a:pt x="1669" y="936"/>
                  <a:pt x="1669" y="654"/>
                </a:cubicBezTo>
                <a:cubicBezTo>
                  <a:pt x="1669" y="293"/>
                  <a:pt x="1377" y="0"/>
                  <a:pt x="1016" y="0"/>
                </a:cubicBezTo>
                <a:cubicBezTo>
                  <a:pt x="655" y="0"/>
                  <a:pt x="363" y="293"/>
                  <a:pt x="363" y="654"/>
                </a:cubicBezTo>
                <a:cubicBezTo>
                  <a:pt x="363" y="937"/>
                  <a:pt x="544" y="1178"/>
                  <a:pt x="796" y="1269"/>
                </a:cubicBezTo>
              </a:path>
            </a:pathLst>
          </a:custGeom>
          <a:noFill/>
          <a:ln w="9525" cap="sq">
            <a:gradFill>
              <a:gsLst>
                <a:gs pos="0">
                  <a:srgbClr val="FF5C39"/>
                </a:gs>
                <a:gs pos="685">
                  <a:srgbClr val="FE5B3A"/>
                </a:gs>
                <a:gs pos="1370">
                  <a:srgbClr val="FE5B3C"/>
                </a:gs>
                <a:gs pos="2055">
                  <a:srgbClr val="FE5B3E"/>
                </a:gs>
                <a:gs pos="2740">
                  <a:srgbClr val="FE5B40"/>
                </a:gs>
                <a:gs pos="3425">
                  <a:srgbClr val="FE5B42"/>
                </a:gs>
                <a:gs pos="4110">
                  <a:srgbClr val="FE5B44"/>
                </a:gs>
                <a:gs pos="4795">
                  <a:srgbClr val="FE5B45"/>
                </a:gs>
                <a:gs pos="5479">
                  <a:srgbClr val="FE5B47"/>
                </a:gs>
                <a:gs pos="6164">
                  <a:srgbClr val="FE5B49"/>
                </a:gs>
                <a:gs pos="6849">
                  <a:srgbClr val="FE5B4B"/>
                </a:gs>
                <a:gs pos="7534">
                  <a:srgbClr val="FE5B4D"/>
                </a:gs>
                <a:gs pos="8219">
                  <a:srgbClr val="FE5B4E"/>
                </a:gs>
                <a:gs pos="8904">
                  <a:srgbClr val="FE5B50"/>
                </a:gs>
                <a:gs pos="9589">
                  <a:srgbClr val="FE5B52"/>
                </a:gs>
                <a:gs pos="10274">
                  <a:srgbClr val="FE5B54"/>
                </a:gs>
                <a:gs pos="10959">
                  <a:srgbClr val="FE5B55"/>
                </a:gs>
                <a:gs pos="11644">
                  <a:srgbClr val="FE5B57"/>
                </a:gs>
                <a:gs pos="12329">
                  <a:srgbClr val="FD5B59"/>
                </a:gs>
                <a:gs pos="13014">
                  <a:srgbClr val="FD5B5A"/>
                </a:gs>
                <a:gs pos="13699">
                  <a:srgbClr val="FD5B5C"/>
                </a:gs>
                <a:gs pos="14384">
                  <a:srgbClr val="FD5B5E"/>
                </a:gs>
                <a:gs pos="15068">
                  <a:srgbClr val="FD5B5F"/>
                </a:gs>
                <a:gs pos="15753">
                  <a:srgbClr val="FD5B61"/>
                </a:gs>
                <a:gs pos="16438">
                  <a:srgbClr val="FD5A63"/>
                </a:gs>
                <a:gs pos="17123">
                  <a:srgbClr val="FC5A64"/>
                </a:gs>
                <a:gs pos="17808">
                  <a:srgbClr val="FC5A66"/>
                </a:gs>
                <a:gs pos="18493">
                  <a:srgbClr val="FC5A67"/>
                </a:gs>
                <a:gs pos="19178">
                  <a:srgbClr val="FC5A69"/>
                </a:gs>
                <a:gs pos="19863">
                  <a:srgbClr val="FC5A6A"/>
                </a:gs>
                <a:gs pos="20548">
                  <a:srgbClr val="FC5A6C"/>
                </a:gs>
                <a:gs pos="21233">
                  <a:srgbClr val="FB5A6E"/>
                </a:gs>
                <a:gs pos="21918">
                  <a:srgbClr val="FB5A6F"/>
                </a:gs>
                <a:gs pos="22603">
                  <a:srgbClr val="FB5A71"/>
                </a:gs>
                <a:gs pos="23288">
                  <a:srgbClr val="FB5A72"/>
                </a:gs>
                <a:gs pos="23973">
                  <a:srgbClr val="FB5974"/>
                </a:gs>
                <a:gs pos="24657">
                  <a:srgbClr val="FA5975"/>
                </a:gs>
                <a:gs pos="25343">
                  <a:srgbClr val="FA5977"/>
                </a:gs>
                <a:gs pos="26027">
                  <a:srgbClr val="FA5978"/>
                </a:gs>
                <a:gs pos="26712">
                  <a:srgbClr val="FA5979"/>
                </a:gs>
                <a:gs pos="27397">
                  <a:srgbClr val="FA597B"/>
                </a:gs>
                <a:gs pos="28082">
                  <a:srgbClr val="F9597C"/>
                </a:gs>
                <a:gs pos="28767">
                  <a:srgbClr val="F9597E"/>
                </a:gs>
                <a:gs pos="29452">
                  <a:srgbClr val="F9587F"/>
                </a:gs>
                <a:gs pos="30137">
                  <a:srgbClr val="F95880"/>
                </a:gs>
                <a:gs pos="30822">
                  <a:srgbClr val="F85882"/>
                </a:gs>
                <a:gs pos="31507">
                  <a:srgbClr val="F85883"/>
                </a:gs>
                <a:gs pos="32192">
                  <a:srgbClr val="F85885"/>
                </a:gs>
                <a:gs pos="32877">
                  <a:srgbClr val="F85886"/>
                </a:gs>
                <a:gs pos="33562">
                  <a:srgbClr val="F75887"/>
                </a:gs>
                <a:gs pos="34247">
                  <a:srgbClr val="F75789"/>
                </a:gs>
                <a:gs pos="34931">
                  <a:srgbClr val="F7578A"/>
                </a:gs>
                <a:gs pos="35616">
                  <a:srgbClr val="F6578B"/>
                </a:gs>
                <a:gs pos="36301">
                  <a:srgbClr val="F6578C"/>
                </a:gs>
                <a:gs pos="36986">
                  <a:srgbClr val="F6578E"/>
                </a:gs>
                <a:gs pos="37671">
                  <a:srgbClr val="F6578F"/>
                </a:gs>
                <a:gs pos="38356">
                  <a:srgbClr val="F55790"/>
                </a:gs>
                <a:gs pos="39041">
                  <a:srgbClr val="F55691"/>
                </a:gs>
                <a:gs pos="39726">
                  <a:srgbClr val="F55693"/>
                </a:gs>
                <a:gs pos="40411">
                  <a:srgbClr val="F45694"/>
                </a:gs>
                <a:gs pos="41096">
                  <a:srgbClr val="F45695"/>
                </a:gs>
                <a:gs pos="41781">
                  <a:srgbClr val="F45696"/>
                </a:gs>
                <a:gs pos="42466">
                  <a:srgbClr val="F35597"/>
                </a:gs>
                <a:gs pos="43151">
                  <a:srgbClr val="F35599"/>
                </a:gs>
                <a:gs pos="43836">
                  <a:srgbClr val="F3559A"/>
                </a:gs>
                <a:gs pos="44521">
                  <a:srgbClr val="F2559B"/>
                </a:gs>
                <a:gs pos="45206">
                  <a:srgbClr val="F2559C"/>
                </a:gs>
                <a:gs pos="45890">
                  <a:srgbClr val="F2559D"/>
                </a:gs>
                <a:gs pos="46575">
                  <a:srgbClr val="F1549E"/>
                </a:gs>
                <a:gs pos="47260">
                  <a:srgbClr val="F1549F"/>
                </a:gs>
                <a:gs pos="47945">
                  <a:srgbClr val="F054A0"/>
                </a:gs>
                <a:gs pos="48630">
                  <a:srgbClr val="F054A1"/>
                </a:gs>
                <a:gs pos="49315">
                  <a:srgbClr val="F054A2"/>
                </a:gs>
                <a:gs pos="50000">
                  <a:srgbClr val="EF53A3"/>
                </a:gs>
                <a:gs pos="50685">
                  <a:srgbClr val="EF53A4"/>
                </a:gs>
                <a:gs pos="51370">
                  <a:srgbClr val="EE53A5"/>
                </a:gs>
                <a:gs pos="52055">
                  <a:srgbClr val="EE53A6"/>
                </a:gs>
                <a:gs pos="52740">
                  <a:srgbClr val="EE52A7"/>
                </a:gs>
                <a:gs pos="53425">
                  <a:srgbClr val="ED52A8"/>
                </a:gs>
                <a:gs pos="54110">
                  <a:srgbClr val="ED52A9"/>
                </a:gs>
                <a:gs pos="54795">
                  <a:srgbClr val="EC52AA"/>
                </a:gs>
                <a:gs pos="55480">
                  <a:srgbClr val="EC52AB"/>
                </a:gs>
                <a:gs pos="56164">
                  <a:srgbClr val="EC51AC"/>
                </a:gs>
                <a:gs pos="56849">
                  <a:srgbClr val="EB51AD"/>
                </a:gs>
                <a:gs pos="57534">
                  <a:srgbClr val="EB51AE"/>
                </a:gs>
                <a:gs pos="58219">
                  <a:srgbClr val="EA51AF"/>
                </a:gs>
                <a:gs pos="58904">
                  <a:srgbClr val="EA50B0"/>
                </a:gs>
                <a:gs pos="59589">
                  <a:srgbClr val="E950B1"/>
                </a:gs>
                <a:gs pos="60274">
                  <a:srgbClr val="E950B1"/>
                </a:gs>
                <a:gs pos="60959">
                  <a:srgbClr val="E850B2"/>
                </a:gs>
                <a:gs pos="61644">
                  <a:srgbClr val="E84FB3"/>
                </a:gs>
                <a:gs pos="62329">
                  <a:srgbClr val="E74FB4"/>
                </a:gs>
                <a:gs pos="63014">
                  <a:srgbClr val="E74FB5"/>
                </a:gs>
                <a:gs pos="63699">
                  <a:srgbClr val="E64FB6"/>
                </a:gs>
                <a:gs pos="64384">
                  <a:srgbClr val="E64EB6"/>
                </a:gs>
                <a:gs pos="65069">
                  <a:srgbClr val="E54EB7"/>
                </a:gs>
                <a:gs pos="65753">
                  <a:srgbClr val="E54EB8"/>
                </a:gs>
                <a:gs pos="66438">
                  <a:srgbClr val="E44EB9"/>
                </a:gs>
                <a:gs pos="67123">
                  <a:srgbClr val="E44DB9"/>
                </a:gs>
                <a:gs pos="67808">
                  <a:srgbClr val="E34DBA"/>
                </a:gs>
                <a:gs pos="68493">
                  <a:srgbClr val="E34DBB"/>
                </a:gs>
                <a:gs pos="69178">
                  <a:srgbClr val="E24CBB"/>
                </a:gs>
                <a:gs pos="69863">
                  <a:srgbClr val="E24CBC"/>
                </a:gs>
                <a:gs pos="70548">
                  <a:srgbClr val="E14CBD"/>
                </a:gs>
                <a:gs pos="71233">
                  <a:srgbClr val="E14CBD"/>
                </a:gs>
                <a:gs pos="71918">
                  <a:srgbClr val="E04BBE"/>
                </a:gs>
                <a:gs pos="72603">
                  <a:srgbClr val="E04BBF"/>
                </a:gs>
                <a:gs pos="73288">
                  <a:srgbClr val="DF4BBF"/>
                </a:gs>
                <a:gs pos="73973">
                  <a:srgbClr val="DF4AC0"/>
                </a:gs>
                <a:gs pos="74657">
                  <a:srgbClr val="DE4AC0"/>
                </a:gs>
                <a:gs pos="75343">
                  <a:srgbClr val="DE4AC1"/>
                </a:gs>
                <a:gs pos="76027">
                  <a:srgbClr val="DD4AC1"/>
                </a:gs>
                <a:gs pos="76712">
                  <a:srgbClr val="DC49C2"/>
                </a:gs>
                <a:gs pos="77397">
                  <a:srgbClr val="DC49C2"/>
                </a:gs>
                <a:gs pos="78082">
                  <a:srgbClr val="DB49C3"/>
                </a:gs>
                <a:gs pos="78767">
                  <a:srgbClr val="DB48C3"/>
                </a:gs>
                <a:gs pos="79452">
                  <a:srgbClr val="DA48C4"/>
                </a:gs>
                <a:gs pos="80137">
                  <a:srgbClr val="DA48C4"/>
                </a:gs>
                <a:gs pos="80822">
                  <a:srgbClr val="D947C5"/>
                </a:gs>
                <a:gs pos="81507">
                  <a:srgbClr val="D847C5"/>
                </a:gs>
                <a:gs pos="82192">
                  <a:srgbClr val="D847C6"/>
                </a:gs>
                <a:gs pos="82877">
                  <a:srgbClr val="D746C6"/>
                </a:gs>
                <a:gs pos="83562">
                  <a:srgbClr val="D746C7"/>
                </a:gs>
                <a:gs pos="84247">
                  <a:srgbClr val="D646C7"/>
                </a:gs>
                <a:gs pos="84931">
                  <a:srgbClr val="D545C7"/>
                </a:gs>
                <a:gs pos="85616">
                  <a:srgbClr val="D545C8"/>
                </a:gs>
                <a:gs pos="86301">
                  <a:srgbClr val="D445C8"/>
                </a:gs>
                <a:gs pos="86986">
                  <a:srgbClr val="D344C8"/>
                </a:gs>
                <a:gs pos="87671">
                  <a:srgbClr val="D344C9"/>
                </a:gs>
                <a:gs pos="88356">
                  <a:srgbClr val="D244C9"/>
                </a:gs>
                <a:gs pos="89041">
                  <a:srgbClr val="D143C9"/>
                </a:gs>
                <a:gs pos="89726">
                  <a:srgbClr val="D143C9"/>
                </a:gs>
                <a:gs pos="90411">
                  <a:srgbClr val="D043CA"/>
                </a:gs>
                <a:gs pos="91096">
                  <a:srgbClr val="CF42CA"/>
                </a:gs>
                <a:gs pos="91781">
                  <a:srgbClr val="CF42CA"/>
                </a:gs>
                <a:gs pos="92466">
                  <a:srgbClr val="CE42CA"/>
                </a:gs>
                <a:gs pos="93151">
                  <a:srgbClr val="CD41CB"/>
                </a:gs>
                <a:gs pos="93836">
                  <a:srgbClr val="CD41CB"/>
                </a:gs>
                <a:gs pos="94520">
                  <a:srgbClr val="CC41CB"/>
                </a:gs>
                <a:gs pos="95205">
                  <a:srgbClr val="CB40CB"/>
                </a:gs>
                <a:gs pos="95890">
                  <a:srgbClr val="CB40CB"/>
                </a:gs>
                <a:gs pos="96575">
                  <a:srgbClr val="CA3FCB"/>
                </a:gs>
                <a:gs pos="97260">
                  <a:srgbClr val="C93FCB"/>
                </a:gs>
                <a:gs pos="97945">
                  <a:srgbClr val="C93FCB"/>
                </a:gs>
                <a:gs pos="98630">
                  <a:srgbClr val="C83ECB"/>
                </a:gs>
                <a:gs pos="99315">
                  <a:srgbClr val="C73ECB"/>
                </a:gs>
                <a:gs pos="100000">
                  <a:srgbClr val="C73ECC"/>
                </a:gs>
                <a:gs pos="100000">
                  <a:srgbClr val="FF5C39"/>
                </a:gs>
                <a:gs pos="100000">
                  <a:srgbClr val="FE5B3A"/>
                </a:gs>
                <a:gs pos="100000">
                  <a:srgbClr val="FE5B3C"/>
                </a:gs>
                <a:gs pos="100000">
                  <a:srgbClr val="FE5B3E"/>
                </a:gs>
                <a:gs pos="100000">
                  <a:srgbClr val="FE5B40"/>
                </a:gs>
                <a:gs pos="100000">
                  <a:srgbClr val="FE5B42"/>
                </a:gs>
                <a:gs pos="100000">
                  <a:srgbClr val="FE5B44"/>
                </a:gs>
                <a:gs pos="100000">
                  <a:srgbClr val="FE5B45"/>
                </a:gs>
                <a:gs pos="100000">
                  <a:srgbClr val="FE5B47"/>
                </a:gs>
                <a:gs pos="100000">
                  <a:srgbClr val="FE5B49"/>
                </a:gs>
                <a:gs pos="100000">
                  <a:srgbClr val="FE5B4B"/>
                </a:gs>
                <a:gs pos="100000">
                  <a:srgbClr val="FE5B4D"/>
                </a:gs>
                <a:gs pos="100000">
                  <a:srgbClr val="FE5B4E"/>
                </a:gs>
                <a:gs pos="100000">
                  <a:srgbClr val="FE5B50"/>
                </a:gs>
                <a:gs pos="100000">
                  <a:srgbClr val="FE5B52"/>
                </a:gs>
                <a:gs pos="100000">
                  <a:srgbClr val="FE5B54"/>
                </a:gs>
                <a:gs pos="100000">
                  <a:srgbClr val="FE5B55"/>
                </a:gs>
                <a:gs pos="100000">
                  <a:srgbClr val="FE5B57"/>
                </a:gs>
                <a:gs pos="100000">
                  <a:srgbClr val="FD5B59"/>
                </a:gs>
                <a:gs pos="100000">
                  <a:srgbClr val="FD5B5A"/>
                </a:gs>
                <a:gs pos="100000">
                  <a:srgbClr val="FD5B5C"/>
                </a:gs>
                <a:gs pos="100000">
                  <a:srgbClr val="FD5B5E"/>
                </a:gs>
                <a:gs pos="100000">
                  <a:srgbClr val="FD5B5F"/>
                </a:gs>
                <a:gs pos="100000">
                  <a:srgbClr val="FD5B61"/>
                </a:gs>
                <a:gs pos="100000">
                  <a:srgbClr val="FD5A63"/>
                </a:gs>
                <a:gs pos="100000">
                  <a:srgbClr val="FC5A64"/>
                </a:gs>
                <a:gs pos="100000">
                  <a:srgbClr val="FC5A66"/>
                </a:gs>
                <a:gs pos="100000">
                  <a:srgbClr val="FC5A67"/>
                </a:gs>
                <a:gs pos="100000">
                  <a:srgbClr val="FC5A69"/>
                </a:gs>
                <a:gs pos="100000">
                  <a:srgbClr val="FC5A6A"/>
                </a:gs>
                <a:gs pos="100000">
                  <a:srgbClr val="FC5A6C"/>
                </a:gs>
                <a:gs pos="100000">
                  <a:srgbClr val="FB5A6E"/>
                </a:gs>
                <a:gs pos="100000">
                  <a:srgbClr val="FB5A6F"/>
                </a:gs>
                <a:gs pos="100000">
                  <a:srgbClr val="FB5A71"/>
                </a:gs>
                <a:gs pos="100000">
                  <a:srgbClr val="FB5A72"/>
                </a:gs>
                <a:gs pos="100000">
                  <a:srgbClr val="FB5974"/>
                </a:gs>
                <a:gs pos="100000">
                  <a:srgbClr val="FA5975"/>
                </a:gs>
                <a:gs pos="100000">
                  <a:srgbClr val="FA5977"/>
                </a:gs>
                <a:gs pos="100000">
                  <a:srgbClr val="FA5978"/>
                </a:gs>
                <a:gs pos="100000">
                  <a:srgbClr val="FA5979"/>
                </a:gs>
                <a:gs pos="100000">
                  <a:srgbClr val="FA597B"/>
                </a:gs>
                <a:gs pos="100000">
                  <a:srgbClr val="F9597C"/>
                </a:gs>
                <a:gs pos="100000">
                  <a:srgbClr val="F9597E"/>
                </a:gs>
                <a:gs pos="100000">
                  <a:srgbClr val="F9587F"/>
                </a:gs>
                <a:gs pos="100000">
                  <a:srgbClr val="F95880"/>
                </a:gs>
                <a:gs pos="100000">
                  <a:srgbClr val="F85882"/>
                </a:gs>
                <a:gs pos="100000">
                  <a:srgbClr val="F85883"/>
                </a:gs>
                <a:gs pos="100000">
                  <a:srgbClr val="F85885"/>
                </a:gs>
                <a:gs pos="100000">
                  <a:srgbClr val="F85886"/>
                </a:gs>
                <a:gs pos="100000">
                  <a:srgbClr val="F75887"/>
                </a:gs>
                <a:gs pos="100000">
                  <a:srgbClr val="F75789"/>
                </a:gs>
                <a:gs pos="100000">
                  <a:srgbClr val="F7578A"/>
                </a:gs>
                <a:gs pos="100000">
                  <a:srgbClr val="F6578B"/>
                </a:gs>
                <a:gs pos="100000">
                  <a:srgbClr val="F6578C"/>
                </a:gs>
                <a:gs pos="100000">
                  <a:srgbClr val="F6578E"/>
                </a:gs>
                <a:gs pos="100000">
                  <a:srgbClr val="F6578F"/>
                </a:gs>
                <a:gs pos="100000">
                  <a:srgbClr val="F55790"/>
                </a:gs>
                <a:gs pos="100000">
                  <a:srgbClr val="F55691"/>
                </a:gs>
                <a:gs pos="100000">
                  <a:srgbClr val="F55693"/>
                </a:gs>
                <a:gs pos="100000">
                  <a:srgbClr val="F45694"/>
                </a:gs>
                <a:gs pos="100000">
                  <a:srgbClr val="F45695"/>
                </a:gs>
                <a:gs pos="100000">
                  <a:srgbClr val="F45696"/>
                </a:gs>
                <a:gs pos="100000">
                  <a:srgbClr val="F35597"/>
                </a:gs>
                <a:gs pos="100000">
                  <a:srgbClr val="F35599"/>
                </a:gs>
                <a:gs pos="100000">
                  <a:srgbClr val="F3559A"/>
                </a:gs>
                <a:gs pos="100000">
                  <a:srgbClr val="F2559B"/>
                </a:gs>
                <a:gs pos="100000">
                  <a:srgbClr val="F2559C"/>
                </a:gs>
                <a:gs pos="100000">
                  <a:srgbClr val="F2559D"/>
                </a:gs>
                <a:gs pos="100000">
                  <a:srgbClr val="F1549E"/>
                </a:gs>
                <a:gs pos="100000">
                  <a:srgbClr val="F1549F"/>
                </a:gs>
                <a:gs pos="100000">
                  <a:srgbClr val="F054A0"/>
                </a:gs>
                <a:gs pos="100000">
                  <a:srgbClr val="F054A1"/>
                </a:gs>
                <a:gs pos="100000">
                  <a:srgbClr val="F054A2"/>
                </a:gs>
                <a:gs pos="100000">
                  <a:srgbClr val="EF53A3"/>
                </a:gs>
                <a:gs pos="100000">
                  <a:srgbClr val="EF53A4"/>
                </a:gs>
                <a:gs pos="100000">
                  <a:srgbClr val="EE53A5"/>
                </a:gs>
                <a:gs pos="100000">
                  <a:srgbClr val="EE53A6"/>
                </a:gs>
                <a:gs pos="100000">
                  <a:srgbClr val="EE52A7"/>
                </a:gs>
                <a:gs pos="100000">
                  <a:srgbClr val="ED52A8"/>
                </a:gs>
                <a:gs pos="100000">
                  <a:srgbClr val="ED52A9"/>
                </a:gs>
                <a:gs pos="100000">
                  <a:srgbClr val="EC52AA"/>
                </a:gs>
                <a:gs pos="100000">
                  <a:srgbClr val="EC52AB"/>
                </a:gs>
                <a:gs pos="100000">
                  <a:srgbClr val="EC51AC"/>
                </a:gs>
                <a:gs pos="100000">
                  <a:srgbClr val="EB51AD"/>
                </a:gs>
                <a:gs pos="100000">
                  <a:srgbClr val="EB51AE"/>
                </a:gs>
                <a:gs pos="100000">
                  <a:srgbClr val="EA51AF"/>
                </a:gs>
                <a:gs pos="100000">
                  <a:srgbClr val="EA50B0"/>
                </a:gs>
                <a:gs pos="100000">
                  <a:srgbClr val="E950B1"/>
                </a:gs>
                <a:gs pos="100000">
                  <a:srgbClr val="E950B1"/>
                </a:gs>
                <a:gs pos="100000">
                  <a:srgbClr val="E850B2"/>
                </a:gs>
                <a:gs pos="100000">
                  <a:srgbClr val="E84FB3"/>
                </a:gs>
                <a:gs pos="100000">
                  <a:srgbClr val="E74FB4"/>
                </a:gs>
                <a:gs pos="100000">
                  <a:srgbClr val="E74FB5"/>
                </a:gs>
                <a:gs pos="100000">
                  <a:srgbClr val="E64FB6"/>
                </a:gs>
                <a:gs pos="100000">
                  <a:srgbClr val="E64EB6"/>
                </a:gs>
                <a:gs pos="100000">
                  <a:srgbClr val="E54EB7"/>
                </a:gs>
                <a:gs pos="100000">
                  <a:srgbClr val="E54EB8"/>
                </a:gs>
                <a:gs pos="100000">
                  <a:srgbClr val="E44EB9"/>
                </a:gs>
                <a:gs pos="100000">
                  <a:srgbClr val="E44DB9"/>
                </a:gs>
                <a:gs pos="100000">
                  <a:srgbClr val="E34DBA"/>
                </a:gs>
                <a:gs pos="100000">
                  <a:srgbClr val="E34DBB"/>
                </a:gs>
                <a:gs pos="100000">
                  <a:srgbClr val="E24CBB"/>
                </a:gs>
                <a:gs pos="100000">
                  <a:srgbClr val="E24CBC"/>
                </a:gs>
                <a:gs pos="100000">
                  <a:srgbClr val="E14CBD"/>
                </a:gs>
                <a:gs pos="100000">
                  <a:srgbClr val="E14CBD"/>
                </a:gs>
                <a:gs pos="100000">
                  <a:srgbClr val="E04BBE"/>
                </a:gs>
                <a:gs pos="100000">
                  <a:srgbClr val="E04BBF"/>
                </a:gs>
                <a:gs pos="100000">
                  <a:srgbClr val="DF4BBF"/>
                </a:gs>
                <a:gs pos="100000">
                  <a:srgbClr val="DF4AC0"/>
                </a:gs>
                <a:gs pos="100000">
                  <a:srgbClr val="DE4AC0"/>
                </a:gs>
                <a:gs pos="100000">
                  <a:srgbClr val="DE4AC1"/>
                </a:gs>
                <a:gs pos="100000">
                  <a:srgbClr val="DD4AC1"/>
                </a:gs>
                <a:gs pos="100000">
                  <a:srgbClr val="DC49C2"/>
                </a:gs>
                <a:gs pos="100000">
                  <a:srgbClr val="DC49C2"/>
                </a:gs>
                <a:gs pos="100000">
                  <a:srgbClr val="DB49C3"/>
                </a:gs>
                <a:gs pos="100000">
                  <a:srgbClr val="DB48C3"/>
                </a:gs>
                <a:gs pos="100000">
                  <a:srgbClr val="DA48C4"/>
                </a:gs>
                <a:gs pos="100000">
                  <a:srgbClr val="DA48C4"/>
                </a:gs>
                <a:gs pos="100000">
                  <a:srgbClr val="D947C5"/>
                </a:gs>
                <a:gs pos="100000">
                  <a:srgbClr val="D847C5"/>
                </a:gs>
                <a:gs pos="100000">
                  <a:srgbClr val="D847C6"/>
                </a:gs>
                <a:gs pos="100000">
                  <a:srgbClr val="D746C6"/>
                </a:gs>
                <a:gs pos="100000">
                  <a:srgbClr val="D746C7"/>
                </a:gs>
                <a:gs pos="100000">
                  <a:srgbClr val="D646C7"/>
                </a:gs>
                <a:gs pos="100000">
                  <a:srgbClr val="D545C7"/>
                </a:gs>
                <a:gs pos="100000">
                  <a:srgbClr val="D545C8"/>
                </a:gs>
                <a:gs pos="100000">
                  <a:srgbClr val="D445C8"/>
                </a:gs>
                <a:gs pos="100000">
                  <a:srgbClr val="D344C8"/>
                </a:gs>
                <a:gs pos="100000">
                  <a:srgbClr val="D344C9"/>
                </a:gs>
                <a:gs pos="100000">
                  <a:srgbClr val="D244C9"/>
                </a:gs>
                <a:gs pos="100000">
                  <a:srgbClr val="D143C9"/>
                </a:gs>
                <a:gs pos="100000">
                  <a:srgbClr val="D143C9"/>
                </a:gs>
                <a:gs pos="100000">
                  <a:srgbClr val="D043CA"/>
                </a:gs>
                <a:gs pos="100000">
                  <a:srgbClr val="CF42CA"/>
                </a:gs>
                <a:gs pos="100000">
                  <a:srgbClr val="CF42CA"/>
                </a:gs>
                <a:gs pos="100000">
                  <a:srgbClr val="CE42CA"/>
                </a:gs>
                <a:gs pos="100000">
                  <a:srgbClr val="CD41CB"/>
                </a:gs>
                <a:gs pos="100000">
                  <a:srgbClr val="CD41CB"/>
                </a:gs>
                <a:gs pos="100000">
                  <a:srgbClr val="CC41CB"/>
                </a:gs>
                <a:gs pos="100000">
                  <a:srgbClr val="CB40CB"/>
                </a:gs>
                <a:gs pos="100000">
                  <a:srgbClr val="CB40CB"/>
                </a:gs>
                <a:gs pos="100000">
                  <a:srgbClr val="CA3FCB"/>
                </a:gs>
                <a:gs pos="100000">
                  <a:srgbClr val="C93FCB"/>
                </a:gs>
                <a:gs pos="100000">
                  <a:srgbClr val="C93FCB"/>
                </a:gs>
                <a:gs pos="100000">
                  <a:srgbClr val="C83ECB"/>
                </a:gs>
                <a:gs pos="100000">
                  <a:srgbClr val="C73ECB"/>
                </a:gs>
                <a:gs pos="100000">
                  <a:srgbClr val="C73ECC"/>
                </a:gs>
              </a:gsLst>
              <a:lin ang="54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367"/>
            <a:endParaRPr lang="en-US" sz="1765" kern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D8C39-EF5D-7365-9A65-E2E5C54FEA96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45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FB00D-B3EE-D76D-4B93-28B4C109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71268"/>
            <a:ext cx="11018520" cy="553998"/>
          </a:xfrm>
        </p:spPr>
        <p:txBody>
          <a:bodyPr/>
          <a:lstStyle/>
          <a:p>
            <a:r>
              <a:rPr lang="en-US" dirty="0"/>
              <a:t>Unit 1: Getting Started – Part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43979E-2221-0FD2-FA7E-3E450B0E3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</a:blip>
          <a:srcRect l="20308" t="38118" r="38405"/>
          <a:stretch/>
        </p:blipFill>
        <p:spPr>
          <a:xfrm rot="5400000" flipV="1">
            <a:off x="9292977" y="4390371"/>
            <a:ext cx="2662843" cy="2247020"/>
          </a:xfrm>
          <a:prstGeom prst="rect">
            <a:avLst/>
          </a:prstGeom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65D03627-2767-AF6A-532F-8A8B7633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-2" y="5323832"/>
            <a:ext cx="5876925" cy="873768"/>
          </a:xfrm>
          <a:prstGeom prst="bentArrow">
            <a:avLst>
              <a:gd name="adj1" fmla="val 25000"/>
              <a:gd name="adj2" fmla="val 0"/>
              <a:gd name="adj3" fmla="val 25000"/>
              <a:gd name="adj4" fmla="val 25213"/>
            </a:avLst>
          </a:prstGeom>
          <a:ln w="508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EF502A-F56F-E9C2-C999-75BF704C0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7374" y="1320800"/>
            <a:ext cx="5135246" cy="4714240"/>
          </a:xfrm>
          <a:prstGeom prst="roundRect">
            <a:avLst>
              <a:gd name="adj" fmla="val 3386"/>
            </a:avLst>
          </a:prstGeom>
          <a:solidFill>
            <a:schemeClr val="bg1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4000" indent="-254000" algn="l">
              <a:spcBef>
                <a:spcPts val="600"/>
              </a:spcBef>
              <a:buFont typeface="+mj-lt"/>
              <a:buAutoNum type="arabicPeriod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D6CD93-ECD6-8BB0-D183-480F78E51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09155" y="1430429"/>
            <a:ext cx="402095" cy="44958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1"/>
              </a:solidFill>
              <a:cs typeface="Segoe UI" pitchFamily="34" charset="0"/>
            </a:endParaRPr>
          </a:p>
        </p:txBody>
      </p:sp>
      <p:graphicFrame>
        <p:nvGraphicFramePr>
          <p:cNvPr id="22" name="Table 354" descr="Step 1. Open your browser and go to copilot.Microsoft.com. Step 2. Sign into Copilot with your personal If you do not have an account follow these steps to create one&#10;Go to the Microsoft account sign-up page: Visit account.microsoft.com&#10;Click on “Create account“: You’ll find this option on the&#10;sign-in page&#10;Enter your email address: You can use an existing email or create a new Outlook email&#10;Create a password: Make sure it’s strong and secure&#10;Enter your personal details: Fill in your name, country/region, and birthdate&#10;Verify your email: Microsoft will send a verification code to your email. Enter this code to verify your account&#10;Complete the CAPTCHA: This step ensures you’re not a robot&#10;Agree to the terms: Read and accept Microsoft’s terms and conditions&#10;Microsoft account. Step 3.">
            <a:extLst>
              <a:ext uri="{FF2B5EF4-FFF2-40B4-BE49-F238E27FC236}">
                <a16:creationId xmlns:a16="http://schemas.microsoft.com/office/drawing/2014/main" id="{B25B4F64-16F9-2B89-D645-F36FACF71D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928223"/>
              </p:ext>
            </p:extLst>
          </p:nvPr>
        </p:nvGraphicFramePr>
        <p:xfrm>
          <a:off x="709157" y="1433058"/>
          <a:ext cx="4853443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93">
                  <a:extLst>
                    <a:ext uri="{9D8B030D-6E8A-4147-A177-3AD203B41FA5}">
                      <a16:colId xmlns:a16="http://schemas.microsoft.com/office/drawing/2014/main" val="774820194"/>
                    </a:ext>
                  </a:extLst>
                </a:gridCol>
                <a:gridCol w="4451350">
                  <a:extLst>
                    <a:ext uri="{9D8B030D-6E8A-4147-A177-3AD203B41FA5}">
                      <a16:colId xmlns:a16="http://schemas.microsoft.com/office/drawing/2014/main" val="424387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1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Open your browser and go to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  <a:hlinkClick r:id="rId4"/>
                        </a:rPr>
                        <a:t>copilot.Microsoft.com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lt"/>
                        <a:cs typeface="Segoe UI"/>
                      </a:endParaRPr>
                    </a:p>
                  </a:txBody>
                  <a:tcPr marL="1371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96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2</a:t>
                      </a:r>
                      <a:endParaRPr kumimoji="0" lang="en-US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lt"/>
                        <a:cs typeface="Segoe UI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Sign into Copilot with your personal Microsoft account</a:t>
                      </a:r>
                    </a:p>
                  </a:txBody>
                  <a:tcPr marL="1371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28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3</a:t>
                      </a:r>
                      <a:endParaRPr kumimoji="0" lang="en-US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lt"/>
                        <a:cs typeface="Segoe UI"/>
                      </a:endParaRPr>
                    </a:p>
                  </a:txBody>
                  <a:tcPr marT="91440" marB="9144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If you do not have an account follow these steps to create one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Go to the Microsoft account sign-up page: Visit account.microsoft.com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Select “Create account“: You’ll find this option on the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sign-in page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Enter your email address: You can use an existing email or create a new Outlook email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Create a password: Make sure it’s strong and secure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Enter your personal details: Fill in your name, country/region, and birthdate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Verify your email: Microsoft will send a verification code to your email. Enter this code to verify your account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Complete the CAPTCHA: This step ensures you’re not a robot</a:t>
                      </a:r>
                    </a:p>
                    <a:p>
                      <a:pPr marL="263525" lvl="1" indent="-182563" algn="l" defTabSz="932742" rtl="0" eaLnBrk="1" latinLnBrk="0" hangingPunct="1">
                        <a:spcBef>
                          <a:spcPts val="400"/>
                        </a:spcBef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 Semibold" panose="020B0702040204020203" pitchFamily="34" charset="0"/>
                        </a:rPr>
                        <a:t>Agree to the terms: Read and accept Microsoft’s terms and conditions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Segoe UI Semibold" panose="020B0702040204020203" pitchFamily="34" charset="0"/>
                      </a:endParaRPr>
                    </a:p>
                  </a:txBody>
                  <a:tcPr marL="1371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892465"/>
                  </a:ext>
                </a:extLst>
              </a:tr>
            </a:tbl>
          </a:graphicData>
        </a:graphic>
      </p:graphicFrame>
      <p:sp>
        <p:nvSpPr>
          <p:cNvPr id="13" name="Arrow: U-Turn 12" descr="Image of the Microsoft Copilot landing page. ">
            <a:extLst>
              <a:ext uri="{FF2B5EF4-FFF2-40B4-BE49-F238E27FC236}">
                <a16:creationId xmlns:a16="http://schemas.microsoft.com/office/drawing/2014/main" id="{7131072E-C693-D562-0D8D-E67BBB81D6A1}"/>
              </a:ext>
            </a:extLst>
          </p:cNvPr>
          <p:cNvSpPr/>
          <p:nvPr/>
        </p:nvSpPr>
        <p:spPr bwMode="auto">
          <a:xfrm>
            <a:off x="5876925" y="1320800"/>
            <a:ext cx="5750832" cy="4279900"/>
          </a:xfrm>
          <a:prstGeom prst="uturnArrow">
            <a:avLst>
              <a:gd name="adj1" fmla="val 25000"/>
              <a:gd name="adj2" fmla="val 0"/>
              <a:gd name="adj3" fmla="val 54757"/>
              <a:gd name="adj4" fmla="val 8070"/>
              <a:gd name="adj5" fmla="val 75478"/>
            </a:avLst>
          </a:prstGeom>
          <a:ln w="508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053120-FF52-EC8C-ACCE-DCDADF911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53591" y="1526002"/>
            <a:ext cx="5397500" cy="4509038"/>
          </a:xfrm>
          <a:prstGeom prst="roundRect">
            <a:avLst>
              <a:gd name="adj" fmla="val 4585"/>
            </a:avLst>
          </a:pr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 err="1">
              <a:ln w="3175">
                <a:noFill/>
              </a:ln>
              <a:latin typeface="+mj-lt"/>
            </a:endParaRPr>
          </a:p>
        </p:txBody>
      </p:sp>
      <p:pic>
        <p:nvPicPr>
          <p:cNvPr id="26" name="Picture 25" descr="Image of Microsoft Copilot landing page. ">
            <a:extLst>
              <a:ext uri="{FF2B5EF4-FFF2-40B4-BE49-F238E27FC236}">
                <a16:creationId xmlns:a16="http://schemas.microsoft.com/office/drawing/2014/main" id="{52FADC46-D606-3FF3-66E9-4B9C4246E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510" y="1655881"/>
            <a:ext cx="5157663" cy="4249280"/>
          </a:xfrm>
          <a:prstGeom prst="rect">
            <a:avLst/>
          </a:prstGeom>
          <a:effectLst>
            <a:outerShdw blurRad="127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E0AD8-6252-A1BB-180C-89DC37F780A7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62413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42F5-2FAE-4E89-ABB2-98954EC7E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Bent 2">
            <a:extLst>
              <a:ext uri="{FF2B5EF4-FFF2-40B4-BE49-F238E27FC236}">
                <a16:creationId xmlns:a16="http://schemas.microsoft.com/office/drawing/2014/main" id="{0D9AF439-71F0-B738-126C-4EA4E489C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4038599" y="1997484"/>
            <a:ext cx="1838320" cy="3634966"/>
          </a:xfrm>
          <a:prstGeom prst="bentArrow">
            <a:avLst>
              <a:gd name="adj1" fmla="val 25000"/>
              <a:gd name="adj2" fmla="val 0"/>
              <a:gd name="adj3" fmla="val 25000"/>
              <a:gd name="adj4" fmla="val 16469"/>
            </a:avLst>
          </a:prstGeom>
          <a:ln w="666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3529258B-9892-4240-2FE5-4025BD53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5876925" y="1320800"/>
            <a:ext cx="5749925" cy="5537200"/>
          </a:xfrm>
          <a:prstGeom prst="uturnArrow">
            <a:avLst>
              <a:gd name="adj1" fmla="val 25000"/>
              <a:gd name="adj2" fmla="val 0"/>
              <a:gd name="adj3" fmla="val 54757"/>
              <a:gd name="adj4" fmla="val 6144"/>
              <a:gd name="adj5" fmla="val 66304"/>
            </a:avLst>
          </a:prstGeom>
          <a:ln w="666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cs typeface="Segoe UI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4A662E-2834-AD61-5D91-C8360BFDC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</a:blip>
          <a:srcRect l="48007"/>
          <a:stretch/>
        </p:blipFill>
        <p:spPr>
          <a:xfrm flipH="1">
            <a:off x="0" y="1601259"/>
            <a:ext cx="4838700" cy="5239654"/>
          </a:xfrm>
          <a:custGeom>
            <a:avLst/>
            <a:gdLst>
              <a:gd name="connsiteX0" fmla="*/ 4552950 w 4552950"/>
              <a:gd name="connsiteY0" fmla="*/ 0 h 4930226"/>
              <a:gd name="connsiteX1" fmla="*/ 0 w 4552950"/>
              <a:gd name="connsiteY1" fmla="*/ 0 h 4930226"/>
              <a:gd name="connsiteX2" fmla="*/ 0 w 4552950"/>
              <a:gd name="connsiteY2" fmla="*/ 3430933 h 4930226"/>
              <a:gd name="connsiteX3" fmla="*/ 605790 w 4552950"/>
              <a:gd name="connsiteY3" fmla="*/ 3430933 h 4930226"/>
              <a:gd name="connsiteX4" fmla="*/ 605790 w 4552950"/>
              <a:gd name="connsiteY4" fmla="*/ 3850033 h 4930226"/>
              <a:gd name="connsiteX5" fmla="*/ 184461 w 4552950"/>
              <a:gd name="connsiteY5" fmla="*/ 3850033 h 4930226"/>
              <a:gd name="connsiteX6" fmla="*/ 176858 w 4552950"/>
              <a:gd name="connsiteY6" fmla="*/ 3863458 h 4930226"/>
              <a:gd name="connsiteX7" fmla="*/ 50431 w 4552950"/>
              <a:gd name="connsiteY7" fmla="*/ 4013544 h 4930226"/>
              <a:gd name="connsiteX8" fmla="*/ 0 w 4552950"/>
              <a:gd name="connsiteY8" fmla="*/ 4064612 h 4930226"/>
              <a:gd name="connsiteX9" fmla="*/ 0 w 4552950"/>
              <a:gd name="connsiteY9" fmla="*/ 4930226 h 4930226"/>
              <a:gd name="connsiteX10" fmla="*/ 4552950 w 4552950"/>
              <a:gd name="connsiteY10" fmla="*/ 4930226 h 4930226"/>
              <a:gd name="connsiteX11" fmla="*/ 4552950 w 4552950"/>
              <a:gd name="connsiteY11" fmla="*/ 0 h 493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2950" h="4930226">
                <a:moveTo>
                  <a:pt x="4552950" y="0"/>
                </a:moveTo>
                <a:lnTo>
                  <a:pt x="0" y="0"/>
                </a:lnTo>
                <a:lnTo>
                  <a:pt x="0" y="3430933"/>
                </a:lnTo>
                <a:lnTo>
                  <a:pt x="605790" y="3430933"/>
                </a:lnTo>
                <a:lnTo>
                  <a:pt x="605790" y="3850033"/>
                </a:lnTo>
                <a:lnTo>
                  <a:pt x="184461" y="3850033"/>
                </a:lnTo>
                <a:lnTo>
                  <a:pt x="176858" y="3863458"/>
                </a:lnTo>
                <a:cubicBezTo>
                  <a:pt x="146562" y="3908990"/>
                  <a:pt x="99279" y="3962494"/>
                  <a:pt x="50431" y="4013544"/>
                </a:cubicBezTo>
                <a:lnTo>
                  <a:pt x="0" y="4064612"/>
                </a:lnTo>
                <a:lnTo>
                  <a:pt x="0" y="4930226"/>
                </a:lnTo>
                <a:lnTo>
                  <a:pt x="4552950" y="4930226"/>
                </a:lnTo>
                <a:lnTo>
                  <a:pt x="4552950" y="0"/>
                </a:lnTo>
                <a:close/>
              </a:path>
            </a:pathLst>
          </a:cu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4988DD-D2C8-D0BE-A0A0-43ADE1930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053591" y="1526002"/>
            <a:ext cx="5397500" cy="4509038"/>
          </a:xfrm>
          <a:prstGeom prst="roundRect">
            <a:avLst>
              <a:gd name="adj" fmla="val 4585"/>
            </a:avLst>
          </a:pr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 err="1">
              <a:ln w="3175">
                <a:noFill/>
              </a:ln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3E026E-D70F-E9D6-C71F-E861A3BBC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7374" y="1320801"/>
            <a:ext cx="5135246" cy="3594100"/>
          </a:xfrm>
          <a:prstGeom prst="roundRect">
            <a:avLst>
              <a:gd name="adj" fmla="val 4478"/>
            </a:avLst>
          </a:prstGeom>
          <a:solidFill>
            <a:schemeClr val="bg1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06B78B-8855-388E-056A-3AC54A203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09155" y="1430429"/>
            <a:ext cx="402095" cy="335889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5149DBD-D254-1473-2066-6A5C75A8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Unit 1: Getting Started – Part 2</a:t>
            </a:r>
          </a:p>
        </p:txBody>
      </p:sp>
      <p:graphicFrame>
        <p:nvGraphicFramePr>
          <p:cNvPr id="26" name="Table 354">
            <a:extLst>
              <a:ext uri="{FF2B5EF4-FFF2-40B4-BE49-F238E27FC236}">
                <a16:creationId xmlns:a16="http://schemas.microsoft.com/office/drawing/2014/main" id="{386096EC-D135-1841-B972-31B7EC80F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36124"/>
              </p:ext>
            </p:extLst>
          </p:nvPr>
        </p:nvGraphicFramePr>
        <p:xfrm>
          <a:off x="709155" y="1430429"/>
          <a:ext cx="4853443" cy="335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87">
                  <a:extLst>
                    <a:ext uri="{9D8B030D-6E8A-4147-A177-3AD203B41FA5}">
                      <a16:colId xmlns:a16="http://schemas.microsoft.com/office/drawing/2014/main" val="774820194"/>
                    </a:ext>
                  </a:extLst>
                </a:gridCol>
                <a:gridCol w="4450556">
                  <a:extLst>
                    <a:ext uri="{9D8B030D-6E8A-4147-A177-3AD203B41FA5}">
                      <a16:colId xmlns:a16="http://schemas.microsoft.com/office/drawing/2014/main" val="4243873998"/>
                    </a:ext>
                  </a:extLst>
                </a:gridCol>
              </a:tblGrid>
              <a:tr h="101300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1</a:t>
                      </a:r>
                    </a:p>
                  </a:txBody>
                  <a:tcPr marT="182880" marB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Open a new tab in your browser</a:t>
                      </a:r>
                    </a:p>
                  </a:txBody>
                  <a:tcPr marL="13716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96094"/>
                  </a:ext>
                </a:extLst>
              </a:tr>
              <a:tr h="101300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2</a:t>
                      </a:r>
                      <a:endParaRPr kumimoji="0" lang="en-US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lt"/>
                        <a:cs typeface="Segoe UI"/>
                      </a:endParaRPr>
                    </a:p>
                  </a:txBody>
                  <a:tcPr marT="182880" marB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Navigate to </a:t>
                      </a:r>
                      <a:r>
                        <a:rPr kumimoji="0" lang="en-US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  <a:hlinkClick r:id="rId4"/>
                        </a:rPr>
                        <a:t>aka.ms/Explore-AI</a:t>
                      </a:r>
                      <a:endParaRPr kumimoji="0" lang="en-US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lt"/>
                        <a:cs typeface="Segoe UI"/>
                      </a:endParaRPr>
                    </a:p>
                  </a:txBody>
                  <a:tcPr marL="13716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28556"/>
                  </a:ext>
                </a:extLst>
              </a:tr>
              <a:tr h="1332895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3</a:t>
                      </a:r>
                      <a:endParaRPr kumimoji="0" lang="en-US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lt"/>
                        <a:cs typeface="Segoe UI"/>
                      </a:endParaRPr>
                    </a:p>
                  </a:txBody>
                  <a:tcPr marT="182880" marB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You have already completed the steps in Unit 1 with logging in, navigate to Unit 2</a:t>
                      </a:r>
                    </a:p>
                  </a:txBody>
                  <a:tcPr marL="13716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892465"/>
                  </a:ext>
                </a:extLst>
              </a:tr>
            </a:tbl>
          </a:graphicData>
        </a:graphic>
      </p:graphicFrame>
      <p:pic>
        <p:nvPicPr>
          <p:cNvPr id="11" name="Picture 10" descr="Image of Design a dream destination using Microsoft Copilot page on Microsoft Learn. ">
            <a:extLst>
              <a:ext uri="{FF2B5EF4-FFF2-40B4-BE49-F238E27FC236}">
                <a16:creationId xmlns:a16="http://schemas.microsoft.com/office/drawing/2014/main" id="{9002C118-26DB-BE49-047B-84FA71C4A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68" y="1628447"/>
            <a:ext cx="5188146" cy="4304149"/>
          </a:xfrm>
          <a:prstGeom prst="rect">
            <a:avLst/>
          </a:prstGeom>
          <a:effectLst>
            <a:outerShdw blurRad="127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3A5B9-CC9C-176F-2485-1964FCC38913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11125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AC581-A2DC-DC5A-8027-F543CDEC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B666A7E-8A96-1131-7ACD-9130D0614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01259"/>
            <a:ext cx="4838700" cy="5239654"/>
          </a:xfrm>
          <a:custGeom>
            <a:avLst/>
            <a:gdLst>
              <a:gd name="connsiteX0" fmla="*/ 4552950 w 4552950"/>
              <a:gd name="connsiteY0" fmla="*/ 0 h 4930226"/>
              <a:gd name="connsiteX1" fmla="*/ 0 w 4552950"/>
              <a:gd name="connsiteY1" fmla="*/ 0 h 4930226"/>
              <a:gd name="connsiteX2" fmla="*/ 0 w 4552950"/>
              <a:gd name="connsiteY2" fmla="*/ 3430933 h 4930226"/>
              <a:gd name="connsiteX3" fmla="*/ 605790 w 4552950"/>
              <a:gd name="connsiteY3" fmla="*/ 3430933 h 4930226"/>
              <a:gd name="connsiteX4" fmla="*/ 605790 w 4552950"/>
              <a:gd name="connsiteY4" fmla="*/ 3850033 h 4930226"/>
              <a:gd name="connsiteX5" fmla="*/ 184461 w 4552950"/>
              <a:gd name="connsiteY5" fmla="*/ 3850033 h 4930226"/>
              <a:gd name="connsiteX6" fmla="*/ 176858 w 4552950"/>
              <a:gd name="connsiteY6" fmla="*/ 3863458 h 4930226"/>
              <a:gd name="connsiteX7" fmla="*/ 50431 w 4552950"/>
              <a:gd name="connsiteY7" fmla="*/ 4013544 h 4930226"/>
              <a:gd name="connsiteX8" fmla="*/ 0 w 4552950"/>
              <a:gd name="connsiteY8" fmla="*/ 4064612 h 4930226"/>
              <a:gd name="connsiteX9" fmla="*/ 0 w 4552950"/>
              <a:gd name="connsiteY9" fmla="*/ 4930226 h 4930226"/>
              <a:gd name="connsiteX10" fmla="*/ 4552950 w 4552950"/>
              <a:gd name="connsiteY10" fmla="*/ 4930226 h 4930226"/>
              <a:gd name="connsiteX11" fmla="*/ 4552950 w 4552950"/>
              <a:gd name="connsiteY11" fmla="*/ 0 h 493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2950" h="4930226">
                <a:moveTo>
                  <a:pt x="4552950" y="0"/>
                </a:moveTo>
                <a:lnTo>
                  <a:pt x="0" y="0"/>
                </a:lnTo>
                <a:lnTo>
                  <a:pt x="0" y="3430933"/>
                </a:lnTo>
                <a:lnTo>
                  <a:pt x="605790" y="3430933"/>
                </a:lnTo>
                <a:lnTo>
                  <a:pt x="605790" y="3850033"/>
                </a:lnTo>
                <a:lnTo>
                  <a:pt x="184461" y="3850033"/>
                </a:lnTo>
                <a:lnTo>
                  <a:pt x="176858" y="3863458"/>
                </a:lnTo>
                <a:cubicBezTo>
                  <a:pt x="146562" y="3908990"/>
                  <a:pt x="99279" y="3962494"/>
                  <a:pt x="50431" y="4013544"/>
                </a:cubicBezTo>
                <a:lnTo>
                  <a:pt x="0" y="4064612"/>
                </a:lnTo>
                <a:lnTo>
                  <a:pt x="0" y="4930226"/>
                </a:lnTo>
                <a:lnTo>
                  <a:pt x="4552950" y="4930226"/>
                </a:lnTo>
                <a:lnTo>
                  <a:pt x="4552950" y="0"/>
                </a:lnTo>
                <a:close/>
              </a:path>
            </a:pathLst>
          </a:cu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56ABAD5-6B54-5C0E-12A4-6346E4D72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7373" y="1320801"/>
            <a:ext cx="6468893" cy="3594100"/>
          </a:xfrm>
          <a:prstGeom prst="roundRect">
            <a:avLst>
              <a:gd name="adj" fmla="val 4478"/>
            </a:avLst>
          </a:prstGeom>
          <a:solidFill>
            <a:schemeClr val="bg1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" name="Arrow: Bent 36">
            <a:extLst>
              <a:ext uri="{FF2B5EF4-FFF2-40B4-BE49-F238E27FC236}">
                <a16:creationId xmlns:a16="http://schemas.microsoft.com/office/drawing/2014/main" id="{D3A703DD-9DFE-EC7D-82B9-79D88CF37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4038597" y="5256740"/>
            <a:ext cx="1314452" cy="375707"/>
          </a:xfrm>
          <a:prstGeom prst="bentArrow">
            <a:avLst>
              <a:gd name="adj1" fmla="val 25000"/>
              <a:gd name="adj2" fmla="val 0"/>
              <a:gd name="adj3" fmla="val 25000"/>
              <a:gd name="adj4" fmla="val 51201"/>
            </a:avLst>
          </a:prstGeom>
          <a:ln w="666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3AEACE8-F236-49E7-8B42-4E7A98464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09155" y="1430429"/>
            <a:ext cx="402095" cy="335889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chemeClr val="tx1"/>
              </a:solidFill>
              <a:cs typeface="Segoe UI" pitchFamily="34" charset="0"/>
            </a:endParaRPr>
          </a:p>
        </p:txBody>
      </p:sp>
      <p:sp>
        <p:nvSpPr>
          <p:cNvPr id="39" name="Arrow: Bent 38">
            <a:extLst>
              <a:ext uri="{FF2B5EF4-FFF2-40B4-BE49-F238E27FC236}">
                <a16:creationId xmlns:a16="http://schemas.microsoft.com/office/drawing/2014/main" id="{2D0BCDA3-72F0-64FE-633E-221C4C52A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353050" y="5092571"/>
            <a:ext cx="1491121" cy="389193"/>
          </a:xfrm>
          <a:prstGeom prst="bentArrow">
            <a:avLst>
              <a:gd name="adj1" fmla="val 25000"/>
              <a:gd name="adj2" fmla="val 0"/>
              <a:gd name="adj3" fmla="val 25000"/>
              <a:gd name="adj4" fmla="val 52364"/>
            </a:avLst>
          </a:prstGeom>
          <a:ln w="666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2AE176-5DFE-2885-DEFD-5328F7EB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Unit 1: Getting Started – Part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3655A-F6E9-FC1C-F283-D3B83BE0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6200000">
            <a:off x="8814981" y="-269358"/>
            <a:ext cx="2923891" cy="3462607"/>
          </a:xfrm>
          <a:prstGeom prst="rect">
            <a:avLst/>
          </a:prstGeom>
        </p:spPr>
      </p:pic>
      <p:sp>
        <p:nvSpPr>
          <p:cNvPr id="21" name="Arrow: U-Turn 20">
            <a:extLst>
              <a:ext uri="{FF2B5EF4-FFF2-40B4-BE49-F238E27FC236}">
                <a16:creationId xmlns:a16="http://schemas.microsoft.com/office/drawing/2014/main" id="{531249C1-B36F-2CD7-C40D-AD5E9279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 flipH="1">
            <a:off x="8543020" y="3094622"/>
            <a:ext cx="241748" cy="3745140"/>
          </a:xfrm>
          <a:prstGeom prst="uturnArrow">
            <a:avLst>
              <a:gd name="adj1" fmla="val 25000"/>
              <a:gd name="adj2" fmla="val 0"/>
              <a:gd name="adj3" fmla="val 0"/>
              <a:gd name="adj4" fmla="val 50000"/>
              <a:gd name="adj5" fmla="val 74968"/>
            </a:avLst>
          </a:prstGeom>
          <a:ln w="666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9" name="Table 354">
            <a:extLst>
              <a:ext uri="{FF2B5EF4-FFF2-40B4-BE49-F238E27FC236}">
                <a16:creationId xmlns:a16="http://schemas.microsoft.com/office/drawing/2014/main" id="{B768675B-031D-82A2-6AD5-509E4BC4B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09689"/>
              </p:ext>
            </p:extLst>
          </p:nvPr>
        </p:nvGraphicFramePr>
        <p:xfrm>
          <a:off x="709157" y="1430429"/>
          <a:ext cx="6142580" cy="335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06">
                  <a:extLst>
                    <a:ext uri="{9D8B030D-6E8A-4147-A177-3AD203B41FA5}">
                      <a16:colId xmlns:a16="http://schemas.microsoft.com/office/drawing/2014/main" val="774820194"/>
                    </a:ext>
                  </a:extLst>
                </a:gridCol>
                <a:gridCol w="5742074">
                  <a:extLst>
                    <a:ext uri="{9D8B030D-6E8A-4147-A177-3AD203B41FA5}">
                      <a16:colId xmlns:a16="http://schemas.microsoft.com/office/drawing/2014/main" val="4243873998"/>
                    </a:ext>
                  </a:extLst>
                </a:gridCol>
              </a:tblGrid>
              <a:tr h="1006223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1</a:t>
                      </a:r>
                    </a:p>
                  </a:txBody>
                  <a:tcPr marT="182880" marB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Open the PowerPoint “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GSCO_Explore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AI_Presentation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”</a:t>
                      </a:r>
                    </a:p>
                  </a:txBody>
                  <a:tcPr marL="137160" marT="182880"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96094"/>
                  </a:ext>
                </a:extLst>
              </a:tr>
              <a:tr h="2352672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Segoe UI"/>
                        </a:rPr>
                        <a:t>2</a:t>
                      </a:r>
                      <a:endParaRPr kumimoji="0" lang="en-US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lt"/>
                        <a:cs typeface="Segoe UI"/>
                      </a:endParaRPr>
                    </a:p>
                  </a:txBody>
                  <a:tcPr marT="274320" marB="18288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Follow these steps to create a copy of the file for you</a:t>
                      </a:r>
                      <a:b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</a:b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lt"/>
                          <a:cs typeface="Segoe UI"/>
                        </a:rPr>
                        <a:t>to edit:</a:t>
                      </a:r>
                    </a:p>
                    <a:p>
                      <a:pPr marL="309562" marR="0" lvl="1" indent="-22860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Segoe UI Semibold" panose="020B0702040204020203" pitchFamily="34" charset="0"/>
                        </a:rPr>
                        <a:t>File</a:t>
                      </a:r>
                    </a:p>
                    <a:p>
                      <a:pPr marL="309562" marR="0" lvl="1" indent="-22860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Segoe UI Semibold" panose="020B0702040204020203" pitchFamily="34" charset="0"/>
                        </a:rPr>
                        <a:t>Save a copy</a:t>
                      </a:r>
                    </a:p>
                    <a:p>
                      <a:pPr marL="309562" marR="0" lvl="1" indent="-22860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Segoe UI Semibold" panose="020B0702040204020203" pitchFamily="34" charset="0"/>
                        </a:rPr>
                        <a:t>Into the “Save As” box add your last name or initials to the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Segoe UI Semibold" panose="020B0702040204020203" pitchFamily="34" charset="0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Segoe UI Semibold" panose="020B0702040204020203" pitchFamily="34" charset="0"/>
                        </a:rPr>
                        <a:t>file name</a:t>
                      </a:r>
                    </a:p>
                    <a:p>
                      <a:pPr marL="309562" marR="0" lvl="1" indent="-22860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Segoe UI Semibold" panose="020B0702040204020203" pitchFamily="34" charset="0"/>
                        </a:rPr>
                        <a:t>Select save</a:t>
                      </a:r>
                    </a:p>
                  </a:txBody>
                  <a:tcPr marL="137160" marT="18288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28556"/>
                  </a:ext>
                </a:extLst>
              </a:tr>
            </a:tbl>
          </a:graphicData>
        </a:graphic>
      </p:graphicFrame>
      <p:grpSp>
        <p:nvGrpSpPr>
          <p:cNvPr id="5" name="Group 4" descr="Image showing where to save a copy in the navigation pane. ">
            <a:extLst>
              <a:ext uri="{FF2B5EF4-FFF2-40B4-BE49-F238E27FC236}">
                <a16:creationId xmlns:a16="http://schemas.microsoft.com/office/drawing/2014/main" id="{5C892F9A-DF83-7D76-9D7E-DFB70A1A7253}"/>
              </a:ext>
            </a:extLst>
          </p:cNvPr>
          <p:cNvGrpSpPr/>
          <p:nvPr/>
        </p:nvGrpSpPr>
        <p:grpSpPr>
          <a:xfrm>
            <a:off x="7250133" y="300130"/>
            <a:ext cx="1908380" cy="4548094"/>
            <a:chOff x="6742249" y="300130"/>
            <a:chExt cx="1908380" cy="4548094"/>
          </a:xfrm>
        </p:grpSpPr>
        <p:sp>
          <p:nvSpPr>
            <p:cNvPr id="9" name="Arrow: U-Turn 8">
              <a:extLst>
                <a:ext uri="{FF2B5EF4-FFF2-40B4-BE49-F238E27FC236}">
                  <a16:creationId xmlns:a16="http://schemas.microsoft.com/office/drawing/2014/main" id="{F23F368D-BD71-340C-A14D-8673AC867737}"/>
                </a:ext>
              </a:extLst>
            </p:cNvPr>
            <p:cNvSpPr/>
            <p:nvPr/>
          </p:nvSpPr>
          <p:spPr bwMode="auto">
            <a:xfrm flipH="1">
              <a:off x="6748205" y="300130"/>
              <a:ext cx="1902424" cy="3163925"/>
            </a:xfrm>
            <a:prstGeom prst="uturnArrow">
              <a:avLst>
                <a:gd name="adj1" fmla="val 25000"/>
                <a:gd name="adj2" fmla="val 0"/>
                <a:gd name="adj3" fmla="val 54757"/>
                <a:gd name="adj4" fmla="val 11787"/>
                <a:gd name="adj5" fmla="val 75478"/>
              </a:avLst>
            </a:prstGeom>
            <a:ln w="66675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77CB2C21-2B98-F40D-69AB-278A59226047}"/>
                </a:ext>
              </a:extLst>
            </p:cNvPr>
            <p:cNvSpPr/>
            <p:nvPr/>
          </p:nvSpPr>
          <p:spPr bwMode="auto">
            <a:xfrm rot="10800000" flipH="1">
              <a:off x="6742249" y="2482217"/>
              <a:ext cx="554870" cy="2366007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48905"/>
              </a:avLst>
            </a:prstGeom>
            <a:ln w="60325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15C078-F254-E7A7-B88B-282E3FD02104}"/>
                </a:ext>
              </a:extLst>
            </p:cNvPr>
            <p:cNvGrpSpPr/>
            <p:nvPr/>
          </p:nvGrpSpPr>
          <p:grpSpPr>
            <a:xfrm>
              <a:off x="6919098" y="451723"/>
              <a:ext cx="1560638" cy="4234403"/>
              <a:chOff x="9855197" y="1475201"/>
              <a:chExt cx="1589540" cy="4312823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C4521B7-E0D5-FD65-01B2-D5B7C294ABD9}"/>
                  </a:ext>
                </a:extLst>
              </p:cNvPr>
              <p:cNvSpPr/>
              <p:nvPr/>
            </p:nvSpPr>
            <p:spPr bwMode="auto">
              <a:xfrm>
                <a:off x="9855197" y="1475201"/>
                <a:ext cx="1589540" cy="4312823"/>
              </a:xfrm>
              <a:prstGeom prst="roundRect">
                <a:avLst>
                  <a:gd name="adj" fmla="val 8896"/>
                </a:avLst>
              </a:prstGeom>
              <a:solidFill>
                <a:srgbClr val="F4F3F5"/>
              </a:solidFill>
              <a:ln w="12700">
                <a:solidFill>
                  <a:schemeClr val="bg1"/>
                </a:solidFill>
              </a:ln>
              <a:effectLst>
                <a:outerShdw blurRad="609600" dist="38100" dir="8100000" sx="101000" sy="101000" algn="tr" rotWithShape="0">
                  <a:srgbClr val="CAC5B8">
                    <a:alpha val="4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91440" rIns="91440" bIns="91440" rtlCol="0" anchor="t">
                <a:noAutofit/>
              </a:bodyPr>
              <a:lstStyle/>
              <a:p>
                <a:endParaRPr lang="en-US" sz="1400" b="1" err="1">
                  <a:ln w="3175">
                    <a:noFill/>
                  </a:ln>
                  <a:latin typeface="+mj-lt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42BA726-EE3C-19CF-E45E-E79BCEFC3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258" t="493" r="1258" b="493"/>
              <a:stretch/>
            </p:blipFill>
            <p:spPr>
              <a:xfrm>
                <a:off x="9960743" y="1588966"/>
                <a:ext cx="1378449" cy="4085294"/>
              </a:xfrm>
              <a:prstGeom prst="roundRect">
                <a:avLst>
                  <a:gd name="adj" fmla="val 6110"/>
                </a:avLst>
              </a:prstGeom>
              <a:effectLst>
                <a:outerShdw blurRad="127000" algn="ctr" rotWithShape="0">
                  <a:prstClr val="black">
                    <a:alpha val="10000"/>
                  </a:prstClr>
                </a:outerShdw>
              </a:effectLst>
            </p:spPr>
          </p:pic>
        </p:grpSp>
      </p:grpSp>
      <p:grpSp>
        <p:nvGrpSpPr>
          <p:cNvPr id="20" name="Group 19" descr="Image showing where to type the file name before saving. ">
            <a:extLst>
              <a:ext uri="{FF2B5EF4-FFF2-40B4-BE49-F238E27FC236}">
                <a16:creationId xmlns:a16="http://schemas.microsoft.com/office/drawing/2014/main" id="{9AE7C728-E9E2-C0EB-B72A-AFFCA32075F9}"/>
              </a:ext>
            </a:extLst>
          </p:cNvPr>
          <p:cNvGrpSpPr/>
          <p:nvPr/>
        </p:nvGrpSpPr>
        <p:grpSpPr>
          <a:xfrm>
            <a:off x="5537983" y="5243257"/>
            <a:ext cx="6284356" cy="1009975"/>
            <a:chOff x="2733908" y="4257676"/>
            <a:chExt cx="6792696" cy="109167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750BCF-91C0-2048-E364-E7BDA7088AAE}"/>
                </a:ext>
              </a:extLst>
            </p:cNvPr>
            <p:cNvSpPr/>
            <p:nvPr/>
          </p:nvSpPr>
          <p:spPr bwMode="auto">
            <a:xfrm>
              <a:off x="2733908" y="4257676"/>
              <a:ext cx="6792696" cy="1091671"/>
            </a:xfrm>
            <a:prstGeom prst="roundRect">
              <a:avLst>
                <a:gd name="adj" fmla="val 13423"/>
              </a:avLst>
            </a:prstGeom>
            <a:solidFill>
              <a:srgbClr val="F4F3F5"/>
            </a:solidFill>
            <a:ln w="12700">
              <a:solidFill>
                <a:schemeClr val="bg1"/>
              </a:solidFill>
            </a:ln>
            <a:effectLst>
              <a:outerShdw blurRad="609600" dist="38100" dir="8100000" sx="101000" sy="101000" algn="tr" rotWithShape="0">
                <a:srgbClr val="CAC5B8">
                  <a:alpha val="4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endParaRPr lang="en-US" sz="1400" b="1" err="1">
                <a:ln w="3175">
                  <a:noFill/>
                </a:ln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BA48DD-8F0E-F2ED-93B4-3D717AF2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-3885" b="-3885"/>
            <a:stretch/>
          </p:blipFill>
          <p:spPr>
            <a:xfrm>
              <a:off x="2835712" y="4360907"/>
              <a:ext cx="6589089" cy="885207"/>
            </a:xfrm>
            <a:prstGeom prst="roundRect">
              <a:avLst>
                <a:gd name="adj" fmla="val 6781"/>
              </a:avLst>
            </a:prstGeom>
            <a:solidFill>
              <a:srgbClr val="F5F5F5"/>
            </a:solidFill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25" name="Arrow: U-Turn 24">
            <a:extLst>
              <a:ext uri="{FF2B5EF4-FFF2-40B4-BE49-F238E27FC236}">
                <a16:creationId xmlns:a16="http://schemas.microsoft.com/office/drawing/2014/main" id="{393B0D59-3846-0203-F477-289E4E6D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 flipH="1">
            <a:off x="9158513" y="1429804"/>
            <a:ext cx="2686051" cy="3163925"/>
          </a:xfrm>
          <a:prstGeom prst="uturnArrow">
            <a:avLst>
              <a:gd name="adj1" fmla="val 25000"/>
              <a:gd name="adj2" fmla="val 0"/>
              <a:gd name="adj3" fmla="val 53255"/>
              <a:gd name="adj4" fmla="val 7873"/>
              <a:gd name="adj5" fmla="val 75478"/>
            </a:avLst>
          </a:prstGeom>
          <a:ln w="666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D59220-F2C6-6E5F-DB67-33AED8CD3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</a:blip>
          <a:srcRect l="47820" t="78444" r="37401"/>
          <a:stretch/>
        </p:blipFill>
        <p:spPr>
          <a:xfrm flipH="1">
            <a:off x="10918156" y="3850640"/>
            <a:ext cx="843044" cy="692291"/>
          </a:xfrm>
          <a:prstGeom prst="roundRect">
            <a:avLst>
              <a:gd name="adj" fmla="val 26604"/>
            </a:avLst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27B218-1E76-513A-63EF-909878104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</a:blip>
          <a:srcRect l="37272" t="78874" r="53355" b="4479"/>
          <a:stretch/>
        </p:blipFill>
        <p:spPr>
          <a:xfrm rot="15977627">
            <a:off x="9292829" y="3972059"/>
            <a:ext cx="572650" cy="572650"/>
          </a:xfrm>
          <a:custGeom>
            <a:avLst/>
            <a:gdLst>
              <a:gd name="connsiteX0" fmla="*/ 1646928 w 4572001"/>
              <a:gd name="connsiteY0" fmla="*/ 0 h 4572000"/>
              <a:gd name="connsiteX1" fmla="*/ 2925075 w 4572001"/>
              <a:gd name="connsiteY1" fmla="*/ 0 h 4572000"/>
              <a:gd name="connsiteX2" fmla="*/ 4572001 w 4572001"/>
              <a:gd name="connsiteY2" fmla="*/ 1646926 h 4572000"/>
              <a:gd name="connsiteX3" fmla="*/ 4572001 w 4572001"/>
              <a:gd name="connsiteY3" fmla="*/ 2925074 h 4572000"/>
              <a:gd name="connsiteX4" fmla="*/ 2925075 w 4572001"/>
              <a:gd name="connsiteY4" fmla="*/ 4572000 h 4572000"/>
              <a:gd name="connsiteX5" fmla="*/ 1646928 w 4572001"/>
              <a:gd name="connsiteY5" fmla="*/ 4572000 h 4572000"/>
              <a:gd name="connsiteX6" fmla="*/ 0 w 4572001"/>
              <a:gd name="connsiteY6" fmla="*/ 2925074 h 4572000"/>
              <a:gd name="connsiteX7" fmla="*/ 0 w 4572001"/>
              <a:gd name="connsiteY7" fmla="*/ 1646926 h 4572000"/>
              <a:gd name="connsiteX8" fmla="*/ 1646928 w 4572001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1" h="4572000">
                <a:moveTo>
                  <a:pt x="1646928" y="0"/>
                </a:moveTo>
                <a:lnTo>
                  <a:pt x="2925075" y="0"/>
                </a:lnTo>
                <a:cubicBezTo>
                  <a:pt x="3834647" y="0"/>
                  <a:pt x="4572001" y="737354"/>
                  <a:pt x="4572001" y="1646926"/>
                </a:cubicBezTo>
                <a:lnTo>
                  <a:pt x="4572001" y="2925074"/>
                </a:lnTo>
                <a:cubicBezTo>
                  <a:pt x="4572001" y="3834646"/>
                  <a:pt x="3834647" y="4572000"/>
                  <a:pt x="2925075" y="4572000"/>
                </a:cubicBezTo>
                <a:lnTo>
                  <a:pt x="1646928" y="4572000"/>
                </a:lnTo>
                <a:cubicBezTo>
                  <a:pt x="737356" y="4572000"/>
                  <a:pt x="0" y="3834646"/>
                  <a:pt x="0" y="2925074"/>
                </a:cubicBezTo>
                <a:lnTo>
                  <a:pt x="0" y="1646926"/>
                </a:lnTo>
                <a:cubicBezTo>
                  <a:pt x="0" y="737354"/>
                  <a:pt x="737356" y="0"/>
                  <a:pt x="1646928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13F36-DE50-2154-1500-879A987C5A62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43073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A04F-D67A-9D31-5099-5AB5B494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457200"/>
            <a:ext cx="7001810" cy="554038"/>
          </a:xfrm>
        </p:spPr>
        <p:txBody>
          <a:bodyPr>
            <a:noAutofit/>
          </a:bodyPr>
          <a:lstStyle/>
          <a:p>
            <a:r>
              <a:rPr lang="en-US" dirty="0"/>
              <a:t>Unit 2: Define your idea and set the 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2144-2329-2AD2-7C34-B88A4F156D6A}"/>
              </a:ext>
            </a:extLst>
          </p:cNvPr>
          <p:cNvSpPr txBox="1"/>
          <p:nvPr/>
        </p:nvSpPr>
        <p:spPr>
          <a:xfrm>
            <a:off x="588263" y="1640749"/>
            <a:ext cx="67818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932742">
              <a:spcBef>
                <a:spcPct val="0"/>
              </a:spcBef>
              <a:buSzPct val="90000"/>
              <a:defRPr sz="2000">
                <a:ln w="3175">
                  <a:noFill/>
                </a:ln>
                <a:solidFill>
                  <a:schemeClr val="accent2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Creating your role-based prompt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9678C4-8F38-A76F-F91C-E8320C8A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85726" y="0"/>
            <a:ext cx="12106274" cy="6858000"/>
            <a:chOff x="0" y="0"/>
            <a:chExt cx="12106274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9390FBF-6030-1B02-C20A-03A4B9DDC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E8E6DF"/>
                </a:clrFrom>
                <a:clrTo>
                  <a:srgbClr val="E8E6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0" y="0"/>
              <a:ext cx="6447099" cy="3629850"/>
            </a:xfrm>
            <a:prstGeom prst="rect">
              <a:avLst/>
            </a:prstGeom>
          </p:spPr>
        </p:pic>
        <p:sp>
          <p:nvSpPr>
            <p:cNvPr id="24" name="Arrow: U-Turn 23">
              <a:extLst>
                <a:ext uri="{FF2B5EF4-FFF2-40B4-BE49-F238E27FC236}">
                  <a16:creationId xmlns:a16="http://schemas.microsoft.com/office/drawing/2014/main" id="{39F0FA63-345F-741F-422E-F11A9F22F12F}"/>
                </a:ext>
              </a:extLst>
            </p:cNvPr>
            <p:cNvSpPr/>
            <p:nvPr/>
          </p:nvSpPr>
          <p:spPr bwMode="auto">
            <a:xfrm rot="16200000" flipV="1">
              <a:off x="4816161" y="-541336"/>
              <a:ext cx="6639552" cy="7940674"/>
            </a:xfrm>
            <a:prstGeom prst="uturnArrow">
              <a:avLst>
                <a:gd name="adj1" fmla="val 0"/>
                <a:gd name="adj2" fmla="val 0"/>
                <a:gd name="adj3" fmla="val 0"/>
                <a:gd name="adj4" fmla="val 2411"/>
                <a:gd name="adj5" fmla="val 73206"/>
              </a:avLst>
            </a:prstGeom>
            <a:ln w="50800" cap="rnd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IN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4BE3E1-DF19-DB0B-B97C-46C5ABE0B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E8E6DF"/>
                </a:clrFrom>
                <a:clrTo>
                  <a:srgbClr val="E8E6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0" y="3228150"/>
              <a:ext cx="6447099" cy="36298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631D4B-F10B-9D17-1D0A-EA6DBAA6E66F}"/>
              </a:ext>
            </a:extLst>
          </p:cNvPr>
          <p:cNvSpPr>
            <a:spLocks/>
          </p:cNvSpPr>
          <p:nvPr/>
        </p:nvSpPr>
        <p:spPr bwMode="auto">
          <a:xfrm>
            <a:off x="588963" y="2143125"/>
            <a:ext cx="11031537" cy="4267835"/>
          </a:xfrm>
          <a:prstGeom prst="roundRect">
            <a:avLst>
              <a:gd name="adj" fmla="val 4147"/>
            </a:avLst>
          </a:pr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You’re an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amazing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experience designer with a special talent for creating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immersive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worlds that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excite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the senses and transport people into a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magical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realm.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Using a mix of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awesome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sounds,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stunning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visuals, and carefully chosen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environmental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details, you create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incredible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journeys that both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amaze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and entertain.</a:t>
            </a:r>
            <a:endParaRPr lang="en-US" sz="1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Your creativity knows no bounds as you come up with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bold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ideas that spark the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imagination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, while also paying attention to the smallest details that bring everything together.</a:t>
            </a:r>
            <a:endParaRPr lang="en-US" sz="1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With your ability to engage multiple senses, you can create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unforgettable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moments that surround people in 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symphony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of sensations, leaving them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amazed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, </a:t>
            </a:r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happy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,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and wanting more. You’ll be helping to create a new,</a:t>
            </a:r>
            <a:br>
              <a:rPr lang="en-US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exciting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 experience.</a:t>
            </a:r>
            <a:endParaRPr lang="en-US" sz="1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6108B-C9EE-9708-F498-15DA03970433}"/>
              </a:ext>
            </a:extLst>
          </p:cNvPr>
          <p:cNvSpPr txBox="1"/>
          <p:nvPr/>
        </p:nvSpPr>
        <p:spPr>
          <a:xfrm>
            <a:off x="1624860" y="261678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7D48E1-0650-386F-5D99-8DD8477C2F78}"/>
              </a:ext>
            </a:extLst>
          </p:cNvPr>
          <p:cNvSpPr txBox="1"/>
          <p:nvPr/>
        </p:nvSpPr>
        <p:spPr>
          <a:xfrm>
            <a:off x="7250960" y="261678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533A07-69F0-7593-0B54-CA25EC601ECA}"/>
              </a:ext>
            </a:extLst>
          </p:cNvPr>
          <p:cNvSpPr txBox="1"/>
          <p:nvPr/>
        </p:nvSpPr>
        <p:spPr>
          <a:xfrm>
            <a:off x="9155960" y="261678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(Verb)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6891A8-16B4-7B78-EBD5-6AC01D4F1735}"/>
              </a:ext>
            </a:extLst>
          </p:cNvPr>
          <p:cNvSpPr txBox="1"/>
          <p:nvPr/>
        </p:nvSpPr>
        <p:spPr>
          <a:xfrm>
            <a:off x="2844060" y="304858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095397-18B6-FCDE-D3EF-FAEC3785CC99}"/>
              </a:ext>
            </a:extLst>
          </p:cNvPr>
          <p:cNvSpPr txBox="1"/>
          <p:nvPr/>
        </p:nvSpPr>
        <p:spPr>
          <a:xfrm>
            <a:off x="2082060" y="348673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1BE5FE-B26B-0376-B829-2857227C6547}"/>
              </a:ext>
            </a:extLst>
          </p:cNvPr>
          <p:cNvSpPr txBox="1"/>
          <p:nvPr/>
        </p:nvSpPr>
        <p:spPr>
          <a:xfrm>
            <a:off x="3729885" y="348673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6EAD99-8FB4-E8B6-6E39-A96CC24186F6}"/>
              </a:ext>
            </a:extLst>
          </p:cNvPr>
          <p:cNvSpPr txBox="1"/>
          <p:nvPr/>
        </p:nvSpPr>
        <p:spPr>
          <a:xfrm>
            <a:off x="7454160" y="348673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(Noun)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831E7-1C0F-B430-0329-406A4E1FCA7E}"/>
              </a:ext>
            </a:extLst>
          </p:cNvPr>
          <p:cNvSpPr txBox="1"/>
          <p:nvPr/>
        </p:nvSpPr>
        <p:spPr>
          <a:xfrm>
            <a:off x="10244985" y="348673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574488-E2E7-B9AC-E901-5498FF00C483}"/>
              </a:ext>
            </a:extLst>
          </p:cNvPr>
          <p:cNvSpPr txBox="1"/>
          <p:nvPr/>
        </p:nvSpPr>
        <p:spPr>
          <a:xfrm>
            <a:off x="2356380" y="392107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(Verb)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824637-9228-7418-8DC2-BBD2F51B5044}"/>
              </a:ext>
            </a:extLst>
          </p:cNvPr>
          <p:cNvSpPr txBox="1"/>
          <p:nvPr/>
        </p:nvSpPr>
        <p:spPr>
          <a:xfrm>
            <a:off x="5442480" y="437065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1A0F13-C5EA-50B4-A016-23AF208E6050}"/>
              </a:ext>
            </a:extLst>
          </p:cNvPr>
          <p:cNvSpPr txBox="1"/>
          <p:nvPr/>
        </p:nvSpPr>
        <p:spPr>
          <a:xfrm>
            <a:off x="8025660" y="4370659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(Noun)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05EA62-BD4E-53F6-4053-F2BC45DA7588}"/>
              </a:ext>
            </a:extLst>
          </p:cNvPr>
          <p:cNvSpPr txBox="1"/>
          <p:nvPr/>
        </p:nvSpPr>
        <p:spPr>
          <a:xfrm>
            <a:off x="6295245" y="5242197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566019-4567-C222-8A75-AF76BA1942F0}"/>
              </a:ext>
            </a:extLst>
          </p:cNvPr>
          <p:cNvSpPr txBox="1"/>
          <p:nvPr/>
        </p:nvSpPr>
        <p:spPr>
          <a:xfrm>
            <a:off x="810512" y="5683973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(Noun)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DCF9C8-B518-F55B-525F-8AA3998F0E05}"/>
              </a:ext>
            </a:extLst>
          </p:cNvPr>
          <p:cNvSpPr txBox="1"/>
          <p:nvPr/>
        </p:nvSpPr>
        <p:spPr>
          <a:xfrm>
            <a:off x="4175453" y="5689553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163272-874E-C2AE-3734-78E09729D1F5}"/>
              </a:ext>
            </a:extLst>
          </p:cNvPr>
          <p:cNvSpPr txBox="1"/>
          <p:nvPr/>
        </p:nvSpPr>
        <p:spPr>
          <a:xfrm>
            <a:off x="4942216" y="5689553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F62AA-6C7C-92BE-29FD-73D0DEC39711}"/>
              </a:ext>
            </a:extLst>
          </p:cNvPr>
          <p:cNvSpPr txBox="1"/>
          <p:nvPr/>
        </p:nvSpPr>
        <p:spPr>
          <a:xfrm>
            <a:off x="690286" y="6133418"/>
            <a:ext cx="7500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742">
              <a:spcBef>
                <a:spcPct val="0"/>
              </a:spcBef>
              <a:buSzPct val="90000"/>
            </a:pPr>
            <a:r>
              <a:rPr lang="en-US" sz="11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21A24-E0CF-FF3C-3C43-042AF402BBB3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38814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7760A9-744E-411F-3314-9C0299DC7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1999" cy="1172541"/>
            <a:chOff x="1" y="0"/>
            <a:chExt cx="12191999" cy="11725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090124-2AB0-373F-33F3-893E468FF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E8E6DF"/>
                </a:clrFrom>
                <a:clrTo>
                  <a:srgbClr val="E8E6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764193" y="0"/>
              <a:ext cx="6427807" cy="117254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05185D-5734-92A1-E8EC-12B9EEEE159A}"/>
                </a:ext>
              </a:extLst>
            </p:cNvPr>
            <p:cNvCxnSpPr/>
            <p:nvPr/>
          </p:nvCxnSpPr>
          <p:spPr>
            <a:xfrm flipH="1">
              <a:off x="1" y="101600"/>
              <a:ext cx="5764192" cy="0"/>
            </a:xfrm>
            <a:prstGeom prst="line">
              <a:avLst/>
            </a:prstGeom>
            <a:ln w="508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0665B7C-DADA-E02F-1891-1588BC5F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457200"/>
            <a:ext cx="11288180" cy="553998"/>
          </a:xfrm>
        </p:spPr>
        <p:txBody>
          <a:bodyPr wrap="square">
            <a:spAutoFit/>
          </a:bodyPr>
          <a:lstStyle/>
          <a:p>
            <a:r>
              <a:rPr lang="en-US" dirty="0"/>
              <a:t>Unit 2: Fill in </a:t>
            </a:r>
            <a:r>
              <a:rPr lang="en-US"/>
              <a:t>the blanks</a:t>
            </a:r>
            <a:endParaRPr lang="en-US" baseline="30000" dirty="0"/>
          </a:p>
        </p:txBody>
      </p:sp>
      <p:sp>
        <p:nvSpPr>
          <p:cNvPr id="9" name="Rounded Rectangle 24_1">
            <a:extLst>
              <a:ext uri="{FF2B5EF4-FFF2-40B4-BE49-F238E27FC236}">
                <a16:creationId xmlns:a16="http://schemas.microsoft.com/office/drawing/2014/main" id="{A4E1EBEC-32A9-5386-42FE-0E382F3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8263" y="1559401"/>
            <a:ext cx="11018520" cy="4282113"/>
          </a:xfrm>
          <a:prstGeom prst="roundRect">
            <a:avLst>
              <a:gd name="adj" fmla="val 4200"/>
            </a:avLst>
          </a:pr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IN" sz="1400" b="1">
              <a:ln w="3175">
                <a:noFill/>
              </a:ln>
              <a:latin typeface="+mj-lt"/>
            </a:endParaRPr>
          </a:p>
        </p:txBody>
      </p:sp>
      <p:sp>
        <p:nvSpPr>
          <p:cNvPr id="10" name="Graphic 174">
            <a:extLst>
              <a:ext uri="{FF2B5EF4-FFF2-40B4-BE49-F238E27FC236}">
                <a16:creationId xmlns:a16="http://schemas.microsoft.com/office/drawing/2014/main" id="{3DFC51C2-C546-B2DC-A985-9C5FE836B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734567" y="1705705"/>
            <a:ext cx="10725912" cy="402006"/>
          </a:xfrm>
          <a:prstGeom prst="roundRect">
            <a:avLst>
              <a:gd name="adj" fmla="val 2169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</a:pPr>
            <a:endParaRPr kumimoji="0" lang="en-US" b="0" i="0" u="none" strike="noStrike" kern="1200" cap="none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CDF514-7F13-84C3-6D43-C17E369F7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92589"/>
              </p:ext>
            </p:extLst>
          </p:nvPr>
        </p:nvGraphicFramePr>
        <p:xfrm>
          <a:off x="585217" y="1705703"/>
          <a:ext cx="11018520" cy="41358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840">
                  <a:extLst>
                    <a:ext uri="{9D8B030D-6E8A-4147-A177-3AD203B41FA5}">
                      <a16:colId xmlns:a16="http://schemas.microsoft.com/office/drawing/2014/main" val="1754353474"/>
                    </a:ext>
                  </a:extLst>
                </a:gridCol>
                <a:gridCol w="3672840">
                  <a:extLst>
                    <a:ext uri="{9D8B030D-6E8A-4147-A177-3AD203B41FA5}">
                      <a16:colId xmlns:a16="http://schemas.microsoft.com/office/drawing/2014/main" val="2110560452"/>
                    </a:ext>
                  </a:extLst>
                </a:gridCol>
                <a:gridCol w="3672840">
                  <a:extLst>
                    <a:ext uri="{9D8B030D-6E8A-4147-A177-3AD203B41FA5}">
                      <a16:colId xmlns:a16="http://schemas.microsoft.com/office/drawing/2014/main" val="699727553"/>
                    </a:ext>
                  </a:extLst>
                </a:gridCol>
              </a:tblGrid>
              <a:tr h="406801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2"/>
                          </a:solidFill>
                          <a:latin typeface="+mj-lt"/>
                        </a:rPr>
                        <a:t>Adjective</a:t>
                      </a:r>
                    </a:p>
                  </a:txBody>
                  <a:tcPr marT="64008" marB="640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2"/>
                          </a:solidFill>
                          <a:latin typeface="+mj-lt"/>
                        </a:rPr>
                        <a:t>Noun</a:t>
                      </a:r>
                    </a:p>
                  </a:txBody>
                  <a:tcPr marT="64008" marB="6400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accent2"/>
                          </a:solidFill>
                          <a:latin typeface="+mj-lt"/>
                        </a:rPr>
                        <a:t>Verb</a:t>
                      </a:r>
                    </a:p>
                  </a:txBody>
                  <a:tcPr marT="64008" marB="6400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960615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Amazing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Adventure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Jump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202411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Bold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Run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049622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Creative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Castle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Dance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545775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Exciting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Forest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Explore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51803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Fantastic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Game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Build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135219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Magical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Hero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Discover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499400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Mysterious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Journey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Imagine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709857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Unique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Create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468429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Vibrant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Robot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Invent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888329"/>
                  </a:ext>
                </a:extLst>
              </a:tr>
              <a:tr h="3729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Wild</a:t>
                      </a:r>
                    </a:p>
                  </a:txBody>
                  <a:tcPr marT="64008" marB="640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Fly</a:t>
                      </a:r>
                    </a:p>
                  </a:txBody>
                  <a:tcPr marT="64008" marB="64008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411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0B0590-AAFF-E79A-B84E-48700409540B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51044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489E278-B283-BB01-0E37-2008AF049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1999" cy="1172541"/>
            <a:chOff x="1" y="0"/>
            <a:chExt cx="12191999" cy="117254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36588A8-D59C-BAAF-74F4-EBBCE2F84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8E6DF"/>
                </a:clrFrom>
                <a:clrTo>
                  <a:srgbClr val="E8E6DF">
                    <a:alpha val="0"/>
                  </a:srgbClr>
                </a:clrTo>
              </a:clrChange>
            </a:blip>
            <a:srcRect t="67600"/>
            <a:stretch/>
          </p:blipFill>
          <p:spPr>
            <a:xfrm flipV="1">
              <a:off x="5764193" y="0"/>
              <a:ext cx="6427807" cy="1172541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20164D-54EF-5C4E-7871-956037DA8044}"/>
                </a:ext>
              </a:extLst>
            </p:cNvPr>
            <p:cNvCxnSpPr/>
            <p:nvPr/>
          </p:nvCxnSpPr>
          <p:spPr>
            <a:xfrm flipH="1">
              <a:off x="1" y="101600"/>
              <a:ext cx="5764192" cy="0"/>
            </a:xfrm>
            <a:prstGeom prst="line">
              <a:avLst/>
            </a:prstGeom>
            <a:ln w="508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60CAEE-3C09-E17B-D5A1-AA4773689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3408" y="2272719"/>
            <a:ext cx="502920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24_1">
            <a:extLst>
              <a:ext uri="{FF2B5EF4-FFF2-40B4-BE49-F238E27FC236}">
                <a16:creationId xmlns:a16="http://schemas.microsoft.com/office/drawing/2014/main" id="{6087863F-DCA6-CF7F-5542-0A7B235D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8263" y="2265680"/>
            <a:ext cx="3944715" cy="4135120"/>
          </a:xfrm>
          <a:prstGeom prst="roundRect">
            <a:avLst>
              <a:gd name="adj" fmla="val 3566"/>
            </a:avLst>
          </a:prstGeom>
          <a:solidFill>
            <a:srgbClr val="F4F3F5"/>
          </a:solidFill>
          <a:ln w="6350">
            <a:noFill/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51121">
              <a:spcAft>
                <a:spcPts val="600"/>
              </a:spcAft>
              <a:buSzPct val="90000"/>
            </a:pPr>
            <a:endParaRPr lang="en-IN" sz="1400">
              <a:solidFill>
                <a:srgbClr val="FF5C39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27" name="Rounded Rectangle 24_1">
            <a:extLst>
              <a:ext uri="{FF2B5EF4-FFF2-40B4-BE49-F238E27FC236}">
                <a16:creationId xmlns:a16="http://schemas.microsoft.com/office/drawing/2014/main" id="{E1842972-0346-B271-E77A-00414E68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766339" y="1495425"/>
            <a:ext cx="6840444" cy="4905375"/>
          </a:xfrm>
          <a:prstGeom prst="roundRect">
            <a:avLst>
              <a:gd name="adj" fmla="val 4200"/>
            </a:avLst>
          </a:pr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IN" sz="1400" b="1">
              <a:ln w="3175">
                <a:noFill/>
              </a:ln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970BAA-D72B-EE7B-FE4C-8B9C7A8A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sz="3600"/>
              <a:t>Unit 2: Define your idea and set the context - details</a:t>
            </a:r>
            <a:endParaRPr 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32095-2725-EE8B-E173-D458D3B1253A}"/>
              </a:ext>
            </a:extLst>
          </p:cNvPr>
          <p:cNvSpPr txBox="1"/>
          <p:nvPr/>
        </p:nvSpPr>
        <p:spPr>
          <a:xfrm>
            <a:off x="588263" y="1178370"/>
            <a:ext cx="392240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932742">
              <a:spcBef>
                <a:spcPct val="0"/>
              </a:spcBef>
              <a:buSzPct val="90000"/>
              <a:defRPr sz="2000">
                <a:ln w="3175">
                  <a:noFill/>
                </a:ln>
                <a:solidFill>
                  <a:schemeClr val="accent2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en-US" sz="3600" spc="-50"/>
              <a:t>Defining your idea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B2F2B-55D3-8C9F-43BC-1A8FB5A488CE}"/>
              </a:ext>
            </a:extLst>
          </p:cNvPr>
          <p:cNvSpPr>
            <a:spLocks/>
          </p:cNvSpPr>
          <p:nvPr/>
        </p:nvSpPr>
        <p:spPr>
          <a:xfrm rot="10800000" flipH="1" flipV="1">
            <a:off x="736980" y="3210153"/>
            <a:ext cx="3559597" cy="3139321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200"/>
              </a:spcBef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Prompt: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600"/>
              <a:t>I </a:t>
            </a:r>
            <a:r>
              <a:rPr lang="en-US" sz="1600">
                <a:solidFill>
                  <a:schemeClr val="tx1"/>
                </a:solidFill>
              </a:rPr>
              <a:t>have an idea that I want to work on for this project and I will provide some bullet points. Can you help me create a paragraph with a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travel marketing tone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and embellish on details that really bring this idea to life?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</a:rPr>
              <a:t>It should capture the following points. Do not give this destination a name. Focus on what makes this destination unique. We will brand and name this experience later.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7FF6F-78C0-1AB8-E9FD-F3AFD3A275B8}"/>
              </a:ext>
            </a:extLst>
          </p:cNvPr>
          <p:cNvSpPr txBox="1"/>
          <p:nvPr/>
        </p:nvSpPr>
        <p:spPr>
          <a:xfrm>
            <a:off x="4967691" y="1611263"/>
            <a:ext cx="6427806" cy="20005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0975" indent="-180975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/>
              <a:t>New destination experience</a:t>
            </a:r>
          </a:p>
          <a:p>
            <a:pPr marL="180975" indent="-180975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+mj-lt"/>
              </a:rPr>
              <a:t>Cozy, secluded restaurant located deep in the woods</a:t>
            </a:r>
          </a:p>
          <a:p>
            <a:pPr marL="180975" indent="-180975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/>
              <a:t>This 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+mj-lt"/>
              </a:rPr>
              <a:t>restaurant</a:t>
            </a:r>
            <a:r>
              <a:rPr lang="en-US" sz="1400"/>
              <a:t> is 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+mj-lt"/>
              </a:rPr>
              <a:t>high above the ground and built into the branches of a tree </a:t>
            </a:r>
          </a:p>
          <a:p>
            <a:pPr marL="180975" indent="-180975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/>
              <a:t>Thematically, it’s 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+mj-lt"/>
              </a:rPr>
              <a:t>organic nature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/>
              <a:t>meets </a:t>
            </a: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+mj-lt"/>
              </a:rPr>
              <a:t>invitation-only destination</a:t>
            </a:r>
          </a:p>
          <a:p>
            <a:pPr marL="180975" indent="-180975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>
                    <a:lumMod val="75000"/>
                  </a:schemeClr>
                </a:solidFill>
                <a:latin typeface="+mj-lt"/>
              </a:rPr>
              <a:t>Mysterious and hidden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D0FC6A51-471E-B09C-3D08-E44DEE3C17DD}"/>
              </a:ext>
            </a:extLst>
          </p:cNvPr>
          <p:cNvSpPr txBox="1"/>
          <p:nvPr/>
        </p:nvSpPr>
        <p:spPr>
          <a:xfrm>
            <a:off x="5408058" y="2262031"/>
            <a:ext cx="86123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(Adjectives) 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B804795D-1B89-4BD1-25F2-A3B915998C13}"/>
              </a:ext>
            </a:extLst>
          </p:cNvPr>
          <p:cNvSpPr txBox="1"/>
          <p:nvPr/>
        </p:nvSpPr>
        <p:spPr>
          <a:xfrm>
            <a:off x="6386276" y="2262031"/>
            <a:ext cx="86123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(Place)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85947907-8034-0B0F-950F-9D21E2912601}"/>
              </a:ext>
            </a:extLst>
          </p:cNvPr>
          <p:cNvSpPr txBox="1"/>
          <p:nvPr/>
        </p:nvSpPr>
        <p:spPr>
          <a:xfrm>
            <a:off x="7704536" y="2262031"/>
            <a:ext cx="86123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(Location)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54812BBE-E84F-0A8C-7874-8AC44EBD4B1B}"/>
              </a:ext>
            </a:extLst>
          </p:cNvPr>
          <p:cNvSpPr txBox="1"/>
          <p:nvPr/>
        </p:nvSpPr>
        <p:spPr>
          <a:xfrm>
            <a:off x="5500607" y="2736895"/>
            <a:ext cx="86123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(Place)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8B0A4436-2889-6F1C-13D9-01EC7B1B358C}"/>
              </a:ext>
            </a:extLst>
          </p:cNvPr>
          <p:cNvSpPr txBox="1"/>
          <p:nvPr/>
        </p:nvSpPr>
        <p:spPr>
          <a:xfrm>
            <a:off x="8313331" y="2703356"/>
            <a:ext cx="86123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(Location)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AB75E84C-BE54-9E08-9C16-B84FE6451DEA}"/>
              </a:ext>
            </a:extLst>
          </p:cNvPr>
          <p:cNvSpPr txBox="1"/>
          <p:nvPr/>
        </p:nvSpPr>
        <p:spPr>
          <a:xfrm>
            <a:off x="6333269" y="3151169"/>
            <a:ext cx="15392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(Theme or Aesthetic)</a:t>
            </a: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145946CE-1556-7238-18E0-9A2929B4E662}"/>
              </a:ext>
            </a:extLst>
          </p:cNvPr>
          <p:cNvSpPr txBox="1"/>
          <p:nvPr/>
        </p:nvSpPr>
        <p:spPr>
          <a:xfrm>
            <a:off x="5264567" y="3600749"/>
            <a:ext cx="15392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742">
              <a:spcBef>
                <a:spcPct val="0"/>
              </a:spcBef>
              <a:buSzPct val="90000"/>
            </a:pPr>
            <a:r>
              <a:rPr lang="en-US" sz="120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rPr>
              <a:t>(Adjective)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EE9815-49BB-265D-0A03-3E6B197C7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77706"/>
              </p:ext>
            </p:extLst>
          </p:nvPr>
        </p:nvGraphicFramePr>
        <p:xfrm>
          <a:off x="4949220" y="3947160"/>
          <a:ext cx="6474685" cy="2424541"/>
        </p:xfrm>
        <a:graphic>
          <a:graphicData uri="http://schemas.openxmlformats.org/drawingml/2006/table">
            <a:tbl>
              <a:tblPr firstRow="1" firstCol="1" bandRow="1"/>
              <a:tblGrid>
                <a:gridCol w="2157989">
                  <a:extLst>
                    <a:ext uri="{9D8B030D-6E8A-4147-A177-3AD203B41FA5}">
                      <a16:colId xmlns:a16="http://schemas.microsoft.com/office/drawing/2014/main" val="947849522"/>
                    </a:ext>
                  </a:extLst>
                </a:gridCol>
                <a:gridCol w="2157989">
                  <a:extLst>
                    <a:ext uri="{9D8B030D-6E8A-4147-A177-3AD203B41FA5}">
                      <a16:colId xmlns:a16="http://schemas.microsoft.com/office/drawing/2014/main" val="931519616"/>
                    </a:ext>
                  </a:extLst>
                </a:gridCol>
                <a:gridCol w="2158707">
                  <a:extLst>
                    <a:ext uri="{9D8B030D-6E8A-4147-A177-3AD203B41FA5}">
                      <a16:colId xmlns:a16="http://schemas.microsoft.com/office/drawing/2014/main" val="3615563520"/>
                    </a:ext>
                  </a:extLst>
                </a:gridCol>
              </a:tblGrid>
              <a:tr h="275701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200"/>
                        </a:spcAft>
                        <a:tabLst>
                          <a:tab pos="1079500" algn="l"/>
                        </a:tabLst>
                      </a:pPr>
                      <a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Common Places</a:t>
                      </a:r>
                      <a:endParaRPr lang="en-US" sz="1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200"/>
                        </a:spcAft>
                        <a:tabLst>
                          <a:tab pos="1079500" algn="l"/>
                        </a:tabLs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Theme or Aesthetic</a:t>
                      </a:r>
                      <a:endParaRPr lang="en-US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200"/>
                        </a:spcAft>
                        <a:tabLst>
                          <a:tab pos="1079500" algn="l"/>
                        </a:tabLst>
                      </a:pP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Location</a:t>
                      </a:r>
                      <a:endParaRPr lang="en-US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35646"/>
                  </a:ext>
                </a:extLst>
              </a:tr>
              <a:tr h="2006489">
                <a:tc>
                  <a:txBody>
                    <a:bodyPr/>
                    <a:lstStyle/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Coffee shop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Amusement park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Museum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Beach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Mall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Farm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Castle</a:t>
                      </a:r>
                    </a:p>
                    <a:p>
                      <a:pPr marL="152400" marR="0" lvl="0" indent="-152400" algn="l" defTabSz="932742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10795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Treehouse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Steampunk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Cyberpunk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Vintage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Minimalist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Rustic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Fairy tale 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Tropical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Space-age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 Deco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mountain peak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desert oasis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Inside a volcano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floating island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bustling city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snowy tundra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pirate ship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magical forest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another planet</a:t>
                      </a:r>
                    </a:p>
                    <a:p>
                      <a:pPr marL="122238" indent="-122238" algn="l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hidden cave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64285"/>
                  </a:ext>
                </a:extLst>
              </a:tr>
            </a:tbl>
          </a:graphicData>
        </a:graphic>
      </p:graphicFrame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7AEEA6-0B29-1155-E36E-3DF14E455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32379" y="2266211"/>
            <a:ext cx="244978" cy="675077"/>
          </a:xfrm>
          <a:custGeom>
            <a:avLst/>
            <a:gdLst>
              <a:gd name="connsiteX0" fmla="*/ 0 w 244978"/>
              <a:gd name="connsiteY0" fmla="*/ 0 h 970862"/>
              <a:gd name="connsiteX1" fmla="*/ 244978 w 244978"/>
              <a:gd name="connsiteY1" fmla="*/ 0 h 970862"/>
              <a:gd name="connsiteX2" fmla="*/ 244978 w 244978"/>
              <a:gd name="connsiteY2" fmla="*/ 970862 h 970862"/>
              <a:gd name="connsiteX3" fmla="*/ 0 w 244978"/>
              <a:gd name="connsiteY3" fmla="*/ 970862 h 97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78" h="970862">
                <a:moveTo>
                  <a:pt x="0" y="0"/>
                </a:moveTo>
                <a:lnTo>
                  <a:pt x="244978" y="0"/>
                </a:lnTo>
                <a:lnTo>
                  <a:pt x="244978" y="970862"/>
                </a:lnTo>
                <a:lnTo>
                  <a:pt x="0" y="970862"/>
                </a:lnTo>
                <a:close/>
              </a:path>
            </a:pathLst>
          </a:custGeom>
          <a:solidFill>
            <a:srgbClr val="F4F3F5"/>
          </a:solidFill>
          <a:ln w="6350">
            <a:noFill/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51121">
              <a:spcAft>
                <a:spcPts val="600"/>
              </a:spcAft>
              <a:buSzPct val="90000"/>
            </a:pPr>
            <a:endParaRPr lang="en-IN" sz="1400">
              <a:solidFill>
                <a:srgbClr val="FF5C39"/>
              </a:solidFill>
              <a:latin typeface="Segoe UI Semibold"/>
              <a:cs typeface="Segoe UI" panose="020B05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2881FC-F1C4-D3B0-706C-DE73F1BBF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830188" y="2447695"/>
            <a:ext cx="649362" cy="644910"/>
            <a:chOff x="547424" y="4293480"/>
            <a:chExt cx="640026" cy="6574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7B3640-A69B-A654-E6B6-E35DC49195CD}"/>
                </a:ext>
              </a:extLst>
            </p:cNvPr>
            <p:cNvGrpSpPr/>
            <p:nvPr/>
          </p:nvGrpSpPr>
          <p:grpSpPr>
            <a:xfrm>
              <a:off x="547424" y="4293480"/>
              <a:ext cx="640026" cy="657416"/>
              <a:chOff x="987658" y="5065483"/>
              <a:chExt cx="1169054" cy="120082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BFE43C2-74E4-B8FF-3FE4-0298FE5656E5}"/>
                  </a:ext>
                </a:extLst>
              </p:cNvPr>
              <p:cNvGrpSpPr/>
              <p:nvPr/>
            </p:nvGrpSpPr>
            <p:grpSpPr>
              <a:xfrm>
                <a:off x="987658" y="5065483"/>
                <a:ext cx="1169054" cy="1200820"/>
                <a:chOff x="6349393" y="1711575"/>
                <a:chExt cx="5590022" cy="5674618"/>
              </a:xfrm>
            </p:grpSpPr>
            <p:sp>
              <p:nvSpPr>
                <p:cNvPr id="44" name="Rounded Rectangle 3_1">
                  <a:extLst>
                    <a:ext uri="{FF2B5EF4-FFF2-40B4-BE49-F238E27FC236}">
                      <a16:creationId xmlns:a16="http://schemas.microsoft.com/office/drawing/2014/main" id="{5D89AD6A-AED5-D4F1-D3CF-869B51E17DB9}"/>
                    </a:ext>
                  </a:extLst>
                </p:cNvPr>
                <p:cNvSpPr/>
                <p:nvPr/>
              </p:nvSpPr>
              <p:spPr>
                <a:xfrm>
                  <a:off x="6353251" y="1711575"/>
                  <a:ext cx="5582307" cy="5674610"/>
                </a:xfrm>
                <a:prstGeom prst="ellipse">
                  <a:avLst/>
                </a:prstGeom>
                <a:solidFill>
                  <a:srgbClr val="F4F3F5"/>
                </a:solidFill>
                <a:ln>
                  <a:noFill/>
                </a:ln>
                <a:effectLst>
                  <a:outerShdw blurRad="50800" dist="38100" dir="18900000" algn="bl" rotWithShape="0">
                    <a:schemeClr val="bg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1200" cap="none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ounded Rectangle 3_1">
                  <a:extLst>
                    <a:ext uri="{FF2B5EF4-FFF2-40B4-BE49-F238E27FC236}">
                      <a16:creationId xmlns:a16="http://schemas.microsoft.com/office/drawing/2014/main" id="{4CABD89D-FB3E-F7D7-EB9A-A19BDCD2A8C1}"/>
                    </a:ext>
                  </a:extLst>
                </p:cNvPr>
                <p:cNvSpPr/>
                <p:nvPr/>
              </p:nvSpPr>
              <p:spPr>
                <a:xfrm>
                  <a:off x="6349393" y="1711583"/>
                  <a:ext cx="5590022" cy="5674610"/>
                </a:xfrm>
                <a:prstGeom prst="ellipse">
                  <a:avLst/>
                </a:prstGeom>
                <a:solidFill>
                  <a:srgbClr val="F4F3F5"/>
                </a:solidFill>
                <a:ln>
                  <a:noFill/>
                </a:ln>
                <a:effectLst>
                  <a:outerShdw blurRad="38100" dist="12700" dir="8100000" algn="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1200" cap="none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ounded Rectangle 3_1">
                <a:extLst>
                  <a:ext uri="{FF2B5EF4-FFF2-40B4-BE49-F238E27FC236}">
                    <a16:creationId xmlns:a16="http://schemas.microsoft.com/office/drawing/2014/main" id="{4DCCA92A-703B-7FB7-1BAB-D9F76664CD94}"/>
                  </a:ext>
                </a:extLst>
              </p:cNvPr>
              <p:cNvSpPr/>
              <p:nvPr/>
            </p:nvSpPr>
            <p:spPr>
              <a:xfrm>
                <a:off x="1020375" y="5112120"/>
                <a:ext cx="1105119" cy="1107553"/>
              </a:xfrm>
              <a:prstGeom prst="ellipse">
                <a:avLst/>
              </a:prstGeom>
              <a:solidFill>
                <a:srgbClr val="F4F3F5"/>
              </a:solidFill>
              <a:ln>
                <a:noFill/>
              </a:ln>
              <a:effectLst>
                <a:innerShdw blurRad="38100" dist="25400" dir="18900000">
                  <a:prstClr val="black">
                    <a:alpha val="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1200" cap="none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24_1">
                <a:extLst>
                  <a:ext uri="{FF2B5EF4-FFF2-40B4-BE49-F238E27FC236}">
                    <a16:creationId xmlns:a16="http://schemas.microsoft.com/office/drawing/2014/main" id="{3C4686F7-4B8A-0457-0F7C-2B2BF4C125D8}"/>
                  </a:ext>
                </a:extLst>
              </p:cNvPr>
              <p:cNvSpPr/>
              <p:nvPr/>
            </p:nvSpPr>
            <p:spPr bwMode="auto">
              <a:xfrm>
                <a:off x="1020375" y="5112120"/>
                <a:ext cx="1105119" cy="1107553"/>
              </a:xfrm>
              <a:prstGeom prst="ellipse">
                <a:avLst/>
              </a:prstGeom>
              <a:gradFill flip="none" rotWithShape="1">
                <a:gsLst>
                  <a:gs pos="0">
                    <a:srgbClr val="F4F3F5">
                      <a:alpha val="0"/>
                    </a:srgbClr>
                  </a:gs>
                  <a:gs pos="100000">
                    <a:srgbClr val="F4F3F5"/>
                  </a:gs>
                </a:gsLst>
                <a:lin ang="8100000" scaled="1"/>
                <a:tileRect/>
              </a:gradFill>
              <a:ln>
                <a:gradFill>
                  <a:gsLst>
                    <a:gs pos="0">
                      <a:srgbClr val="F4F3F5"/>
                    </a:gs>
                    <a:gs pos="100000">
                      <a:srgbClr val="F4F3F5"/>
                    </a:gs>
                  </a:gsLst>
                  <a:lin ang="5400000" scaled="1"/>
                </a:gradFill>
                <a:headEnd type="none" w="med" len="med"/>
                <a:tailEnd type="none" w="med" len="med"/>
              </a:ln>
              <a:effectLst>
                <a:innerShdw blurRad="203200" dist="190500" dir="2700000">
                  <a:schemeClr val="bg1">
                    <a:alpha val="87000"/>
                  </a:schemeClr>
                </a:inn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86D1000-90A4-CEFC-8D30-1ABC3821EE5E}"/>
                </a:ext>
              </a:extLst>
            </p:cNvPr>
            <p:cNvSpPr/>
            <p:nvPr/>
          </p:nvSpPr>
          <p:spPr bwMode="auto">
            <a:xfrm>
              <a:off x="611224" y="4365977"/>
              <a:ext cx="512427" cy="5124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i="0" u="none" strike="noStrike" kern="1200" cap="none" normalizeH="0" baseline="0" noProof="0">
                <a:ln>
                  <a:noFill/>
                </a:ln>
                <a:solidFill>
                  <a:srgbClr val="C73EC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6" name="Browser">
            <a:extLst>
              <a:ext uri="{FF2B5EF4-FFF2-40B4-BE49-F238E27FC236}">
                <a16:creationId xmlns:a16="http://schemas.microsoft.com/office/drawing/2014/main" id="{B3D5EE0B-CC7B-8364-C411-984738F1B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7194" y="2651963"/>
            <a:ext cx="295350" cy="236374"/>
          </a:xfrm>
          <a:custGeom>
            <a:avLst/>
            <a:gdLst>
              <a:gd name="T0" fmla="*/ 3750 w 3750"/>
              <a:gd name="T1" fmla="*/ 3000 h 3000"/>
              <a:gd name="T2" fmla="*/ 0 w 3750"/>
              <a:gd name="T3" fmla="*/ 3000 h 3000"/>
              <a:gd name="T4" fmla="*/ 0 w 3750"/>
              <a:gd name="T5" fmla="*/ 0 h 3000"/>
              <a:gd name="T6" fmla="*/ 3750 w 3750"/>
              <a:gd name="T7" fmla="*/ 0 h 3000"/>
              <a:gd name="T8" fmla="*/ 3750 w 3750"/>
              <a:gd name="T9" fmla="*/ 3000 h 3000"/>
              <a:gd name="T10" fmla="*/ 0 w 3750"/>
              <a:gd name="T11" fmla="*/ 750 h 3000"/>
              <a:gd name="T12" fmla="*/ 3750 w 3750"/>
              <a:gd name="T13" fmla="*/ 750 h 3000"/>
              <a:gd name="T14" fmla="*/ 3335 w 3750"/>
              <a:gd name="T15" fmla="*/ 375 h 3000"/>
              <a:gd name="T16" fmla="*/ 3375 w 3750"/>
              <a:gd name="T17" fmla="*/ 415 h 3000"/>
              <a:gd name="T18" fmla="*/ 3414 w 3750"/>
              <a:gd name="T19" fmla="*/ 375 h 3000"/>
              <a:gd name="T20" fmla="*/ 3375 w 3750"/>
              <a:gd name="T21" fmla="*/ 336 h 3000"/>
              <a:gd name="T22" fmla="*/ 3335 w 3750"/>
              <a:gd name="T23" fmla="*/ 375 h 3000"/>
              <a:gd name="T24" fmla="*/ 2886 w 3750"/>
              <a:gd name="T25" fmla="*/ 375 h 3000"/>
              <a:gd name="T26" fmla="*/ 2925 w 3750"/>
              <a:gd name="T27" fmla="*/ 415 h 3000"/>
              <a:gd name="T28" fmla="*/ 2965 w 3750"/>
              <a:gd name="T29" fmla="*/ 375 h 3000"/>
              <a:gd name="T30" fmla="*/ 2925 w 3750"/>
              <a:gd name="T31" fmla="*/ 336 h 3000"/>
              <a:gd name="T32" fmla="*/ 2886 w 3750"/>
              <a:gd name="T33" fmla="*/ 375 h 3000"/>
              <a:gd name="T34" fmla="*/ 2437 w 3750"/>
              <a:gd name="T35" fmla="*/ 375 h 3000"/>
              <a:gd name="T36" fmla="*/ 2476 w 3750"/>
              <a:gd name="T37" fmla="*/ 415 h 3000"/>
              <a:gd name="T38" fmla="*/ 2516 w 3750"/>
              <a:gd name="T39" fmla="*/ 375 h 3000"/>
              <a:gd name="T40" fmla="*/ 2476 w 3750"/>
              <a:gd name="T41" fmla="*/ 336 h 3000"/>
              <a:gd name="T42" fmla="*/ 2437 w 3750"/>
              <a:gd name="T43" fmla="*/ 375 h 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50" h="3000">
                <a:moveTo>
                  <a:pt x="3750" y="3000"/>
                </a:moveTo>
                <a:cubicBezTo>
                  <a:pt x="0" y="3000"/>
                  <a:pt x="0" y="3000"/>
                  <a:pt x="0" y="3000"/>
                </a:cubicBezTo>
                <a:cubicBezTo>
                  <a:pt x="0" y="0"/>
                  <a:pt x="0" y="0"/>
                  <a:pt x="0" y="0"/>
                </a:cubicBezTo>
                <a:cubicBezTo>
                  <a:pt x="3750" y="0"/>
                  <a:pt x="3750" y="0"/>
                  <a:pt x="3750" y="0"/>
                </a:cubicBezTo>
                <a:lnTo>
                  <a:pt x="3750" y="3000"/>
                </a:lnTo>
                <a:close/>
                <a:moveTo>
                  <a:pt x="0" y="750"/>
                </a:moveTo>
                <a:cubicBezTo>
                  <a:pt x="3750" y="750"/>
                  <a:pt x="3750" y="750"/>
                  <a:pt x="3750" y="750"/>
                </a:cubicBezTo>
                <a:moveTo>
                  <a:pt x="3335" y="375"/>
                </a:moveTo>
                <a:cubicBezTo>
                  <a:pt x="3335" y="397"/>
                  <a:pt x="3353" y="415"/>
                  <a:pt x="3375" y="415"/>
                </a:cubicBezTo>
                <a:cubicBezTo>
                  <a:pt x="3397" y="415"/>
                  <a:pt x="3414" y="397"/>
                  <a:pt x="3414" y="375"/>
                </a:cubicBezTo>
                <a:cubicBezTo>
                  <a:pt x="3414" y="353"/>
                  <a:pt x="3397" y="336"/>
                  <a:pt x="3375" y="336"/>
                </a:cubicBezTo>
                <a:cubicBezTo>
                  <a:pt x="3353" y="336"/>
                  <a:pt x="3335" y="353"/>
                  <a:pt x="3335" y="375"/>
                </a:cubicBezTo>
                <a:close/>
                <a:moveTo>
                  <a:pt x="2886" y="375"/>
                </a:moveTo>
                <a:cubicBezTo>
                  <a:pt x="2886" y="397"/>
                  <a:pt x="2904" y="415"/>
                  <a:pt x="2925" y="415"/>
                </a:cubicBezTo>
                <a:cubicBezTo>
                  <a:pt x="2947" y="415"/>
                  <a:pt x="2965" y="397"/>
                  <a:pt x="2965" y="375"/>
                </a:cubicBezTo>
                <a:cubicBezTo>
                  <a:pt x="2965" y="353"/>
                  <a:pt x="2947" y="336"/>
                  <a:pt x="2925" y="336"/>
                </a:cubicBezTo>
                <a:cubicBezTo>
                  <a:pt x="2904" y="336"/>
                  <a:pt x="2886" y="353"/>
                  <a:pt x="2886" y="375"/>
                </a:cubicBezTo>
                <a:close/>
                <a:moveTo>
                  <a:pt x="2437" y="375"/>
                </a:moveTo>
                <a:cubicBezTo>
                  <a:pt x="2437" y="397"/>
                  <a:pt x="2454" y="415"/>
                  <a:pt x="2476" y="415"/>
                </a:cubicBezTo>
                <a:cubicBezTo>
                  <a:pt x="2498" y="415"/>
                  <a:pt x="2516" y="397"/>
                  <a:pt x="2516" y="375"/>
                </a:cubicBezTo>
                <a:cubicBezTo>
                  <a:pt x="2516" y="353"/>
                  <a:pt x="2498" y="336"/>
                  <a:pt x="2476" y="336"/>
                </a:cubicBezTo>
                <a:cubicBezTo>
                  <a:pt x="2454" y="336"/>
                  <a:pt x="2437" y="353"/>
                  <a:pt x="2437" y="375"/>
                </a:cubicBezTo>
                <a:close/>
              </a:path>
            </a:pathLst>
          </a:custGeom>
          <a:noFill/>
          <a:ln w="9525" cap="sq">
            <a:gradFill>
              <a:gsLst>
                <a:gs pos="0">
                  <a:srgbClr val="FF5C39"/>
                </a:gs>
                <a:gs pos="685">
                  <a:srgbClr val="FE5B3A"/>
                </a:gs>
                <a:gs pos="1370">
                  <a:srgbClr val="FE5B3C"/>
                </a:gs>
                <a:gs pos="2055">
                  <a:srgbClr val="FE5B3E"/>
                </a:gs>
                <a:gs pos="2740">
                  <a:srgbClr val="FE5B40"/>
                </a:gs>
                <a:gs pos="3425">
                  <a:srgbClr val="FE5B42"/>
                </a:gs>
                <a:gs pos="4110">
                  <a:srgbClr val="FE5B44"/>
                </a:gs>
                <a:gs pos="4795">
                  <a:srgbClr val="FE5B45"/>
                </a:gs>
                <a:gs pos="5479">
                  <a:srgbClr val="FE5B47"/>
                </a:gs>
                <a:gs pos="6164">
                  <a:srgbClr val="FE5B49"/>
                </a:gs>
                <a:gs pos="6849">
                  <a:srgbClr val="FE5B4B"/>
                </a:gs>
                <a:gs pos="7534">
                  <a:srgbClr val="FE5B4D"/>
                </a:gs>
                <a:gs pos="8219">
                  <a:srgbClr val="FE5B4E"/>
                </a:gs>
                <a:gs pos="8904">
                  <a:srgbClr val="FE5B50"/>
                </a:gs>
                <a:gs pos="9589">
                  <a:srgbClr val="FE5B52"/>
                </a:gs>
                <a:gs pos="10274">
                  <a:srgbClr val="FE5B54"/>
                </a:gs>
                <a:gs pos="10959">
                  <a:srgbClr val="FE5B55"/>
                </a:gs>
                <a:gs pos="11644">
                  <a:srgbClr val="FE5B57"/>
                </a:gs>
                <a:gs pos="12329">
                  <a:srgbClr val="FD5B59"/>
                </a:gs>
                <a:gs pos="13014">
                  <a:srgbClr val="FD5B5A"/>
                </a:gs>
                <a:gs pos="13699">
                  <a:srgbClr val="FD5B5C"/>
                </a:gs>
                <a:gs pos="14384">
                  <a:srgbClr val="FD5B5E"/>
                </a:gs>
                <a:gs pos="15068">
                  <a:srgbClr val="FD5B5F"/>
                </a:gs>
                <a:gs pos="15753">
                  <a:srgbClr val="FD5B61"/>
                </a:gs>
                <a:gs pos="16438">
                  <a:srgbClr val="FD5A63"/>
                </a:gs>
                <a:gs pos="17123">
                  <a:srgbClr val="FC5A64"/>
                </a:gs>
                <a:gs pos="17808">
                  <a:srgbClr val="FC5A66"/>
                </a:gs>
                <a:gs pos="18493">
                  <a:srgbClr val="FC5A67"/>
                </a:gs>
                <a:gs pos="19178">
                  <a:srgbClr val="FC5A69"/>
                </a:gs>
                <a:gs pos="19863">
                  <a:srgbClr val="FC5A6A"/>
                </a:gs>
                <a:gs pos="20548">
                  <a:srgbClr val="FC5A6C"/>
                </a:gs>
                <a:gs pos="21233">
                  <a:srgbClr val="FB5A6E"/>
                </a:gs>
                <a:gs pos="21918">
                  <a:srgbClr val="FB5A6F"/>
                </a:gs>
                <a:gs pos="22603">
                  <a:srgbClr val="FB5A71"/>
                </a:gs>
                <a:gs pos="23288">
                  <a:srgbClr val="FB5A72"/>
                </a:gs>
                <a:gs pos="23973">
                  <a:srgbClr val="FB5974"/>
                </a:gs>
                <a:gs pos="24657">
                  <a:srgbClr val="FA5975"/>
                </a:gs>
                <a:gs pos="25343">
                  <a:srgbClr val="FA5977"/>
                </a:gs>
                <a:gs pos="26027">
                  <a:srgbClr val="FA5978"/>
                </a:gs>
                <a:gs pos="26712">
                  <a:srgbClr val="FA5979"/>
                </a:gs>
                <a:gs pos="27397">
                  <a:srgbClr val="FA597B"/>
                </a:gs>
                <a:gs pos="28082">
                  <a:srgbClr val="F9597C"/>
                </a:gs>
                <a:gs pos="28767">
                  <a:srgbClr val="F9597E"/>
                </a:gs>
                <a:gs pos="29452">
                  <a:srgbClr val="F9587F"/>
                </a:gs>
                <a:gs pos="30137">
                  <a:srgbClr val="F95880"/>
                </a:gs>
                <a:gs pos="30822">
                  <a:srgbClr val="F85882"/>
                </a:gs>
                <a:gs pos="31507">
                  <a:srgbClr val="F85883"/>
                </a:gs>
                <a:gs pos="32192">
                  <a:srgbClr val="F85885"/>
                </a:gs>
                <a:gs pos="32877">
                  <a:srgbClr val="F85886"/>
                </a:gs>
                <a:gs pos="33562">
                  <a:srgbClr val="F75887"/>
                </a:gs>
                <a:gs pos="34247">
                  <a:srgbClr val="F75789"/>
                </a:gs>
                <a:gs pos="34931">
                  <a:srgbClr val="F7578A"/>
                </a:gs>
                <a:gs pos="35616">
                  <a:srgbClr val="F6578B"/>
                </a:gs>
                <a:gs pos="36301">
                  <a:srgbClr val="F6578C"/>
                </a:gs>
                <a:gs pos="36986">
                  <a:srgbClr val="F6578E"/>
                </a:gs>
                <a:gs pos="37671">
                  <a:srgbClr val="F6578F"/>
                </a:gs>
                <a:gs pos="38356">
                  <a:srgbClr val="F55790"/>
                </a:gs>
                <a:gs pos="39041">
                  <a:srgbClr val="F55691"/>
                </a:gs>
                <a:gs pos="39726">
                  <a:srgbClr val="F55693"/>
                </a:gs>
                <a:gs pos="40411">
                  <a:srgbClr val="F45694"/>
                </a:gs>
                <a:gs pos="41096">
                  <a:srgbClr val="F45695"/>
                </a:gs>
                <a:gs pos="41781">
                  <a:srgbClr val="F45696"/>
                </a:gs>
                <a:gs pos="42466">
                  <a:srgbClr val="F35597"/>
                </a:gs>
                <a:gs pos="43151">
                  <a:srgbClr val="F35599"/>
                </a:gs>
                <a:gs pos="43836">
                  <a:srgbClr val="F3559A"/>
                </a:gs>
                <a:gs pos="44521">
                  <a:srgbClr val="F2559B"/>
                </a:gs>
                <a:gs pos="45206">
                  <a:srgbClr val="F2559C"/>
                </a:gs>
                <a:gs pos="45890">
                  <a:srgbClr val="F2559D"/>
                </a:gs>
                <a:gs pos="46575">
                  <a:srgbClr val="F1549E"/>
                </a:gs>
                <a:gs pos="47260">
                  <a:srgbClr val="F1549F"/>
                </a:gs>
                <a:gs pos="47945">
                  <a:srgbClr val="F054A0"/>
                </a:gs>
                <a:gs pos="48630">
                  <a:srgbClr val="F054A1"/>
                </a:gs>
                <a:gs pos="49315">
                  <a:srgbClr val="F054A2"/>
                </a:gs>
                <a:gs pos="50000">
                  <a:srgbClr val="EF53A3"/>
                </a:gs>
                <a:gs pos="50685">
                  <a:srgbClr val="EF53A4"/>
                </a:gs>
                <a:gs pos="51370">
                  <a:srgbClr val="EE53A5"/>
                </a:gs>
                <a:gs pos="52055">
                  <a:srgbClr val="EE53A6"/>
                </a:gs>
                <a:gs pos="52740">
                  <a:srgbClr val="EE52A7"/>
                </a:gs>
                <a:gs pos="53425">
                  <a:srgbClr val="ED52A8"/>
                </a:gs>
                <a:gs pos="54110">
                  <a:srgbClr val="ED52A9"/>
                </a:gs>
                <a:gs pos="54795">
                  <a:srgbClr val="EC52AA"/>
                </a:gs>
                <a:gs pos="55480">
                  <a:srgbClr val="EC52AB"/>
                </a:gs>
                <a:gs pos="56164">
                  <a:srgbClr val="EC51AC"/>
                </a:gs>
                <a:gs pos="56849">
                  <a:srgbClr val="EB51AD"/>
                </a:gs>
                <a:gs pos="57534">
                  <a:srgbClr val="EB51AE"/>
                </a:gs>
                <a:gs pos="58219">
                  <a:srgbClr val="EA51AF"/>
                </a:gs>
                <a:gs pos="58904">
                  <a:srgbClr val="EA50B0"/>
                </a:gs>
                <a:gs pos="59589">
                  <a:srgbClr val="E950B1"/>
                </a:gs>
                <a:gs pos="60274">
                  <a:srgbClr val="E950B1"/>
                </a:gs>
                <a:gs pos="60959">
                  <a:srgbClr val="E850B2"/>
                </a:gs>
                <a:gs pos="61644">
                  <a:srgbClr val="E84FB3"/>
                </a:gs>
                <a:gs pos="62329">
                  <a:srgbClr val="E74FB4"/>
                </a:gs>
                <a:gs pos="63014">
                  <a:srgbClr val="E74FB5"/>
                </a:gs>
                <a:gs pos="63699">
                  <a:srgbClr val="E64FB6"/>
                </a:gs>
                <a:gs pos="64384">
                  <a:srgbClr val="E64EB6"/>
                </a:gs>
                <a:gs pos="65069">
                  <a:srgbClr val="E54EB7"/>
                </a:gs>
                <a:gs pos="65753">
                  <a:srgbClr val="E54EB8"/>
                </a:gs>
                <a:gs pos="66438">
                  <a:srgbClr val="E44EB9"/>
                </a:gs>
                <a:gs pos="67123">
                  <a:srgbClr val="E44DB9"/>
                </a:gs>
                <a:gs pos="67808">
                  <a:srgbClr val="E34DBA"/>
                </a:gs>
                <a:gs pos="68493">
                  <a:srgbClr val="E34DBB"/>
                </a:gs>
                <a:gs pos="69178">
                  <a:srgbClr val="E24CBB"/>
                </a:gs>
                <a:gs pos="69863">
                  <a:srgbClr val="E24CBC"/>
                </a:gs>
                <a:gs pos="70548">
                  <a:srgbClr val="E14CBD"/>
                </a:gs>
                <a:gs pos="71233">
                  <a:srgbClr val="E14CBD"/>
                </a:gs>
                <a:gs pos="71918">
                  <a:srgbClr val="E04BBE"/>
                </a:gs>
                <a:gs pos="72603">
                  <a:srgbClr val="E04BBF"/>
                </a:gs>
                <a:gs pos="73288">
                  <a:srgbClr val="DF4BBF"/>
                </a:gs>
                <a:gs pos="73973">
                  <a:srgbClr val="DF4AC0"/>
                </a:gs>
                <a:gs pos="74657">
                  <a:srgbClr val="DE4AC0"/>
                </a:gs>
                <a:gs pos="75343">
                  <a:srgbClr val="DE4AC1"/>
                </a:gs>
                <a:gs pos="76027">
                  <a:srgbClr val="DD4AC1"/>
                </a:gs>
                <a:gs pos="76712">
                  <a:srgbClr val="DC49C2"/>
                </a:gs>
                <a:gs pos="77397">
                  <a:srgbClr val="DC49C2"/>
                </a:gs>
                <a:gs pos="78082">
                  <a:srgbClr val="DB49C3"/>
                </a:gs>
                <a:gs pos="78767">
                  <a:srgbClr val="DB48C3"/>
                </a:gs>
                <a:gs pos="79452">
                  <a:srgbClr val="DA48C4"/>
                </a:gs>
                <a:gs pos="80137">
                  <a:srgbClr val="DA48C4"/>
                </a:gs>
                <a:gs pos="80822">
                  <a:srgbClr val="D947C5"/>
                </a:gs>
                <a:gs pos="81507">
                  <a:srgbClr val="D847C5"/>
                </a:gs>
                <a:gs pos="82192">
                  <a:srgbClr val="D847C6"/>
                </a:gs>
                <a:gs pos="82877">
                  <a:srgbClr val="D746C6"/>
                </a:gs>
                <a:gs pos="83562">
                  <a:srgbClr val="D746C7"/>
                </a:gs>
                <a:gs pos="84247">
                  <a:srgbClr val="D646C7"/>
                </a:gs>
                <a:gs pos="84931">
                  <a:srgbClr val="D545C7"/>
                </a:gs>
                <a:gs pos="85616">
                  <a:srgbClr val="D545C8"/>
                </a:gs>
                <a:gs pos="86301">
                  <a:srgbClr val="D445C8"/>
                </a:gs>
                <a:gs pos="86986">
                  <a:srgbClr val="D344C8"/>
                </a:gs>
                <a:gs pos="87671">
                  <a:srgbClr val="D344C9"/>
                </a:gs>
                <a:gs pos="88356">
                  <a:srgbClr val="D244C9"/>
                </a:gs>
                <a:gs pos="89041">
                  <a:srgbClr val="D143C9"/>
                </a:gs>
                <a:gs pos="89726">
                  <a:srgbClr val="D143C9"/>
                </a:gs>
                <a:gs pos="90411">
                  <a:srgbClr val="D043CA"/>
                </a:gs>
                <a:gs pos="91096">
                  <a:srgbClr val="CF42CA"/>
                </a:gs>
                <a:gs pos="91781">
                  <a:srgbClr val="CF42CA"/>
                </a:gs>
                <a:gs pos="92466">
                  <a:srgbClr val="CE42CA"/>
                </a:gs>
                <a:gs pos="93151">
                  <a:srgbClr val="CD41CB"/>
                </a:gs>
                <a:gs pos="93836">
                  <a:srgbClr val="CD41CB"/>
                </a:gs>
                <a:gs pos="94520">
                  <a:srgbClr val="CC41CB"/>
                </a:gs>
                <a:gs pos="95205">
                  <a:srgbClr val="CB40CB"/>
                </a:gs>
                <a:gs pos="95890">
                  <a:srgbClr val="CB40CB"/>
                </a:gs>
                <a:gs pos="96575">
                  <a:srgbClr val="CA3FCB"/>
                </a:gs>
                <a:gs pos="97260">
                  <a:srgbClr val="C93FCB"/>
                </a:gs>
                <a:gs pos="97945">
                  <a:srgbClr val="C93FCB"/>
                </a:gs>
                <a:gs pos="98630">
                  <a:srgbClr val="C83ECB"/>
                </a:gs>
                <a:gs pos="99315">
                  <a:srgbClr val="C73ECB"/>
                </a:gs>
                <a:gs pos="100000">
                  <a:srgbClr val="C73ECC"/>
                </a:gs>
                <a:gs pos="100000">
                  <a:srgbClr val="FF5C39"/>
                </a:gs>
                <a:gs pos="100000">
                  <a:srgbClr val="FE5B3A"/>
                </a:gs>
                <a:gs pos="100000">
                  <a:srgbClr val="FE5B3C"/>
                </a:gs>
                <a:gs pos="100000">
                  <a:srgbClr val="FE5B3E"/>
                </a:gs>
                <a:gs pos="100000">
                  <a:srgbClr val="FE5B40"/>
                </a:gs>
                <a:gs pos="100000">
                  <a:srgbClr val="FE5B42"/>
                </a:gs>
                <a:gs pos="100000">
                  <a:srgbClr val="FE5B44"/>
                </a:gs>
                <a:gs pos="100000">
                  <a:srgbClr val="FE5B45"/>
                </a:gs>
                <a:gs pos="100000">
                  <a:srgbClr val="FE5B47"/>
                </a:gs>
                <a:gs pos="100000">
                  <a:srgbClr val="FE5B49"/>
                </a:gs>
                <a:gs pos="100000">
                  <a:srgbClr val="FE5B4B"/>
                </a:gs>
                <a:gs pos="100000">
                  <a:srgbClr val="FE5B4D"/>
                </a:gs>
                <a:gs pos="100000">
                  <a:srgbClr val="FE5B4E"/>
                </a:gs>
                <a:gs pos="100000">
                  <a:srgbClr val="FE5B50"/>
                </a:gs>
                <a:gs pos="100000">
                  <a:srgbClr val="FE5B52"/>
                </a:gs>
                <a:gs pos="100000">
                  <a:srgbClr val="FE5B54"/>
                </a:gs>
                <a:gs pos="100000">
                  <a:srgbClr val="FE5B55"/>
                </a:gs>
                <a:gs pos="100000">
                  <a:srgbClr val="FE5B57"/>
                </a:gs>
                <a:gs pos="100000">
                  <a:srgbClr val="FD5B59"/>
                </a:gs>
                <a:gs pos="100000">
                  <a:srgbClr val="FD5B5A"/>
                </a:gs>
                <a:gs pos="100000">
                  <a:srgbClr val="FD5B5C"/>
                </a:gs>
                <a:gs pos="100000">
                  <a:srgbClr val="FD5B5E"/>
                </a:gs>
                <a:gs pos="100000">
                  <a:srgbClr val="FD5B5F"/>
                </a:gs>
                <a:gs pos="100000">
                  <a:srgbClr val="FD5B61"/>
                </a:gs>
                <a:gs pos="100000">
                  <a:srgbClr val="FD5A63"/>
                </a:gs>
                <a:gs pos="100000">
                  <a:srgbClr val="FC5A64"/>
                </a:gs>
                <a:gs pos="100000">
                  <a:srgbClr val="FC5A66"/>
                </a:gs>
                <a:gs pos="100000">
                  <a:srgbClr val="FC5A67"/>
                </a:gs>
                <a:gs pos="100000">
                  <a:srgbClr val="FC5A69"/>
                </a:gs>
                <a:gs pos="100000">
                  <a:srgbClr val="FC5A6A"/>
                </a:gs>
                <a:gs pos="100000">
                  <a:srgbClr val="FC5A6C"/>
                </a:gs>
                <a:gs pos="100000">
                  <a:srgbClr val="FB5A6E"/>
                </a:gs>
                <a:gs pos="100000">
                  <a:srgbClr val="FB5A6F"/>
                </a:gs>
                <a:gs pos="100000">
                  <a:srgbClr val="FB5A71"/>
                </a:gs>
                <a:gs pos="100000">
                  <a:srgbClr val="FB5A72"/>
                </a:gs>
                <a:gs pos="100000">
                  <a:srgbClr val="FB5974"/>
                </a:gs>
                <a:gs pos="100000">
                  <a:srgbClr val="FA5975"/>
                </a:gs>
                <a:gs pos="100000">
                  <a:srgbClr val="FA5977"/>
                </a:gs>
                <a:gs pos="100000">
                  <a:srgbClr val="FA5978"/>
                </a:gs>
                <a:gs pos="100000">
                  <a:srgbClr val="FA5979"/>
                </a:gs>
                <a:gs pos="100000">
                  <a:srgbClr val="FA597B"/>
                </a:gs>
                <a:gs pos="100000">
                  <a:srgbClr val="F9597C"/>
                </a:gs>
                <a:gs pos="100000">
                  <a:srgbClr val="F9597E"/>
                </a:gs>
                <a:gs pos="100000">
                  <a:srgbClr val="F9587F"/>
                </a:gs>
                <a:gs pos="100000">
                  <a:srgbClr val="F95880"/>
                </a:gs>
                <a:gs pos="100000">
                  <a:srgbClr val="F85882"/>
                </a:gs>
                <a:gs pos="100000">
                  <a:srgbClr val="F85883"/>
                </a:gs>
                <a:gs pos="100000">
                  <a:srgbClr val="F85885"/>
                </a:gs>
                <a:gs pos="100000">
                  <a:srgbClr val="F85886"/>
                </a:gs>
                <a:gs pos="100000">
                  <a:srgbClr val="F75887"/>
                </a:gs>
                <a:gs pos="100000">
                  <a:srgbClr val="F75789"/>
                </a:gs>
                <a:gs pos="100000">
                  <a:srgbClr val="F7578A"/>
                </a:gs>
                <a:gs pos="100000">
                  <a:srgbClr val="F6578B"/>
                </a:gs>
                <a:gs pos="100000">
                  <a:srgbClr val="F6578C"/>
                </a:gs>
                <a:gs pos="100000">
                  <a:srgbClr val="F6578E"/>
                </a:gs>
                <a:gs pos="100000">
                  <a:srgbClr val="F6578F"/>
                </a:gs>
                <a:gs pos="100000">
                  <a:srgbClr val="F55790"/>
                </a:gs>
                <a:gs pos="100000">
                  <a:srgbClr val="F55691"/>
                </a:gs>
                <a:gs pos="100000">
                  <a:srgbClr val="F55693"/>
                </a:gs>
                <a:gs pos="100000">
                  <a:srgbClr val="F45694"/>
                </a:gs>
                <a:gs pos="100000">
                  <a:srgbClr val="F45695"/>
                </a:gs>
                <a:gs pos="100000">
                  <a:srgbClr val="F45696"/>
                </a:gs>
                <a:gs pos="100000">
                  <a:srgbClr val="F35597"/>
                </a:gs>
                <a:gs pos="100000">
                  <a:srgbClr val="F35599"/>
                </a:gs>
                <a:gs pos="100000">
                  <a:srgbClr val="F3559A"/>
                </a:gs>
                <a:gs pos="100000">
                  <a:srgbClr val="F2559B"/>
                </a:gs>
                <a:gs pos="100000">
                  <a:srgbClr val="F2559C"/>
                </a:gs>
                <a:gs pos="100000">
                  <a:srgbClr val="F2559D"/>
                </a:gs>
                <a:gs pos="100000">
                  <a:srgbClr val="F1549E"/>
                </a:gs>
                <a:gs pos="100000">
                  <a:srgbClr val="F1549F"/>
                </a:gs>
                <a:gs pos="100000">
                  <a:srgbClr val="F054A0"/>
                </a:gs>
                <a:gs pos="100000">
                  <a:srgbClr val="F054A1"/>
                </a:gs>
                <a:gs pos="100000">
                  <a:srgbClr val="F054A2"/>
                </a:gs>
                <a:gs pos="100000">
                  <a:srgbClr val="EF53A3"/>
                </a:gs>
                <a:gs pos="100000">
                  <a:srgbClr val="EF53A4"/>
                </a:gs>
                <a:gs pos="100000">
                  <a:srgbClr val="EE53A5"/>
                </a:gs>
                <a:gs pos="100000">
                  <a:srgbClr val="EE53A6"/>
                </a:gs>
                <a:gs pos="100000">
                  <a:srgbClr val="EE52A7"/>
                </a:gs>
                <a:gs pos="100000">
                  <a:srgbClr val="ED52A8"/>
                </a:gs>
                <a:gs pos="100000">
                  <a:srgbClr val="ED52A9"/>
                </a:gs>
                <a:gs pos="100000">
                  <a:srgbClr val="EC52AA"/>
                </a:gs>
                <a:gs pos="100000">
                  <a:srgbClr val="EC52AB"/>
                </a:gs>
                <a:gs pos="100000">
                  <a:srgbClr val="EC51AC"/>
                </a:gs>
                <a:gs pos="100000">
                  <a:srgbClr val="EB51AD"/>
                </a:gs>
                <a:gs pos="100000">
                  <a:srgbClr val="EB51AE"/>
                </a:gs>
                <a:gs pos="100000">
                  <a:srgbClr val="EA51AF"/>
                </a:gs>
                <a:gs pos="100000">
                  <a:srgbClr val="EA50B0"/>
                </a:gs>
                <a:gs pos="100000">
                  <a:srgbClr val="E950B1"/>
                </a:gs>
                <a:gs pos="100000">
                  <a:srgbClr val="E950B1"/>
                </a:gs>
                <a:gs pos="100000">
                  <a:srgbClr val="E850B2"/>
                </a:gs>
                <a:gs pos="100000">
                  <a:srgbClr val="E84FB3"/>
                </a:gs>
                <a:gs pos="100000">
                  <a:srgbClr val="E74FB4"/>
                </a:gs>
                <a:gs pos="100000">
                  <a:srgbClr val="E74FB5"/>
                </a:gs>
                <a:gs pos="100000">
                  <a:srgbClr val="E64FB6"/>
                </a:gs>
                <a:gs pos="100000">
                  <a:srgbClr val="E64EB6"/>
                </a:gs>
                <a:gs pos="100000">
                  <a:srgbClr val="E54EB7"/>
                </a:gs>
                <a:gs pos="100000">
                  <a:srgbClr val="E54EB8"/>
                </a:gs>
                <a:gs pos="100000">
                  <a:srgbClr val="E44EB9"/>
                </a:gs>
                <a:gs pos="100000">
                  <a:srgbClr val="E44DB9"/>
                </a:gs>
                <a:gs pos="100000">
                  <a:srgbClr val="E34DBA"/>
                </a:gs>
                <a:gs pos="100000">
                  <a:srgbClr val="E34DBB"/>
                </a:gs>
                <a:gs pos="100000">
                  <a:srgbClr val="E24CBB"/>
                </a:gs>
                <a:gs pos="100000">
                  <a:srgbClr val="E24CBC"/>
                </a:gs>
                <a:gs pos="100000">
                  <a:srgbClr val="E14CBD"/>
                </a:gs>
                <a:gs pos="100000">
                  <a:srgbClr val="E14CBD"/>
                </a:gs>
                <a:gs pos="100000">
                  <a:srgbClr val="E04BBE"/>
                </a:gs>
                <a:gs pos="100000">
                  <a:srgbClr val="E04BBF"/>
                </a:gs>
                <a:gs pos="100000">
                  <a:srgbClr val="DF4BBF"/>
                </a:gs>
                <a:gs pos="100000">
                  <a:srgbClr val="DF4AC0"/>
                </a:gs>
                <a:gs pos="100000">
                  <a:srgbClr val="DE4AC0"/>
                </a:gs>
                <a:gs pos="100000">
                  <a:srgbClr val="DE4AC1"/>
                </a:gs>
                <a:gs pos="100000">
                  <a:srgbClr val="DD4AC1"/>
                </a:gs>
                <a:gs pos="100000">
                  <a:srgbClr val="DC49C2"/>
                </a:gs>
                <a:gs pos="100000">
                  <a:srgbClr val="DC49C2"/>
                </a:gs>
                <a:gs pos="100000">
                  <a:srgbClr val="DB49C3"/>
                </a:gs>
                <a:gs pos="100000">
                  <a:srgbClr val="DB48C3"/>
                </a:gs>
                <a:gs pos="100000">
                  <a:srgbClr val="DA48C4"/>
                </a:gs>
                <a:gs pos="100000">
                  <a:srgbClr val="DA48C4"/>
                </a:gs>
                <a:gs pos="100000">
                  <a:srgbClr val="D947C5"/>
                </a:gs>
                <a:gs pos="100000">
                  <a:srgbClr val="D847C5"/>
                </a:gs>
                <a:gs pos="100000">
                  <a:srgbClr val="D847C6"/>
                </a:gs>
                <a:gs pos="100000">
                  <a:srgbClr val="D746C6"/>
                </a:gs>
                <a:gs pos="100000">
                  <a:srgbClr val="D746C7"/>
                </a:gs>
                <a:gs pos="100000">
                  <a:srgbClr val="D646C7"/>
                </a:gs>
                <a:gs pos="100000">
                  <a:srgbClr val="D545C7"/>
                </a:gs>
                <a:gs pos="100000">
                  <a:srgbClr val="D545C8"/>
                </a:gs>
                <a:gs pos="100000">
                  <a:srgbClr val="D445C8"/>
                </a:gs>
                <a:gs pos="100000">
                  <a:srgbClr val="D344C8"/>
                </a:gs>
                <a:gs pos="100000">
                  <a:srgbClr val="D344C9"/>
                </a:gs>
                <a:gs pos="100000">
                  <a:srgbClr val="D244C9"/>
                </a:gs>
                <a:gs pos="100000">
                  <a:srgbClr val="D143C9"/>
                </a:gs>
                <a:gs pos="100000">
                  <a:srgbClr val="D143C9"/>
                </a:gs>
                <a:gs pos="100000">
                  <a:srgbClr val="D043CA"/>
                </a:gs>
                <a:gs pos="100000">
                  <a:srgbClr val="CF42CA"/>
                </a:gs>
                <a:gs pos="100000">
                  <a:srgbClr val="CF42CA"/>
                </a:gs>
                <a:gs pos="100000">
                  <a:srgbClr val="CE42CA"/>
                </a:gs>
                <a:gs pos="100000">
                  <a:srgbClr val="CD41CB"/>
                </a:gs>
                <a:gs pos="100000">
                  <a:srgbClr val="CD41CB"/>
                </a:gs>
                <a:gs pos="100000">
                  <a:srgbClr val="CC41CB"/>
                </a:gs>
                <a:gs pos="100000">
                  <a:srgbClr val="CB40CB"/>
                </a:gs>
                <a:gs pos="100000">
                  <a:srgbClr val="CB40CB"/>
                </a:gs>
                <a:gs pos="100000">
                  <a:srgbClr val="CA3FCB"/>
                </a:gs>
                <a:gs pos="100000">
                  <a:srgbClr val="C93FCB"/>
                </a:gs>
                <a:gs pos="100000">
                  <a:srgbClr val="C93FCB"/>
                </a:gs>
                <a:gs pos="100000">
                  <a:srgbClr val="C83ECB"/>
                </a:gs>
                <a:gs pos="100000">
                  <a:srgbClr val="C73ECB"/>
                </a:gs>
                <a:gs pos="100000">
                  <a:srgbClr val="C73ECC"/>
                </a:gs>
              </a:gsLst>
              <a:lin ang="54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367"/>
            <a:endParaRPr lang="en-US" kern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21429-19CA-E415-2090-FBBFF8A1D5BC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41023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7BB452BC-D698-0E9B-AF34-1F5410E54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7096124" y="-2"/>
            <a:ext cx="4802187" cy="5981701"/>
          </a:xfrm>
          <a:prstGeom prst="round2SameRect">
            <a:avLst>
              <a:gd name="adj1" fmla="val 4128"/>
              <a:gd name="adj2" fmla="val 0"/>
            </a:avLst>
          </a:prstGeom>
          <a:solidFill>
            <a:schemeClr val="accent2">
              <a:lumMod val="20000"/>
              <a:lumOff val="80000"/>
              <a:alpha val="46000"/>
            </a:schemeClr>
          </a:solidFill>
          <a:ln w="6350">
            <a:solidFill>
              <a:schemeClr val="bg1">
                <a:alpha val="52000"/>
              </a:schemeClr>
            </a:solidFill>
          </a:ln>
          <a:effectLst>
            <a:outerShdw blurRad="63500" algn="ctr" rotWithShape="0">
              <a:prstClr val="black">
                <a:alpha val="6000"/>
              </a:prstClr>
            </a:outerShdw>
          </a:effectLst>
        </p:spPr>
        <p:txBody>
          <a:bodyPr wrap="square" lIns="685800" tIns="45720" rIns="91440" bIns="45720" anchor="ctr">
            <a:noAutofit/>
          </a:bodyPr>
          <a:lstStyle/>
          <a:p>
            <a:pPr defTabSz="951121">
              <a:spcAft>
                <a:spcPts val="600"/>
              </a:spcAft>
              <a:buSzPct val="90000"/>
            </a:pPr>
            <a:endParaRPr lang="en-US" sz="2000" err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5DE02C-CC04-35F8-D91F-E75998CC1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263" y="-543240"/>
            <a:ext cx="11018520" cy="553998"/>
          </a:xfr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Welcome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4F1E4-E128-14A9-01B3-E6FEA52A975C}"/>
              </a:ext>
            </a:extLst>
          </p:cNvPr>
          <p:cNvSpPr txBox="1"/>
          <p:nvPr/>
        </p:nvSpPr>
        <p:spPr>
          <a:xfrm>
            <a:off x="7368679" y="518160"/>
            <a:ext cx="42518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742">
              <a:spcBef>
                <a:spcPct val="0"/>
              </a:spcBef>
              <a:buSzPct val="90000"/>
            </a:pPr>
            <a:r>
              <a:rPr lang="en-US" sz="2000" spc="-5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latin typeface="+mj-lt"/>
                <a:cs typeface="Segoe UI" pitchFamily="34" charset="0"/>
              </a:rPr>
              <a:t>WELCOME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700B6-C0D2-B97A-EAB1-EB527C3921E8}"/>
              </a:ext>
            </a:extLst>
          </p:cNvPr>
          <p:cNvSpPr txBox="1"/>
          <p:nvPr/>
        </p:nvSpPr>
        <p:spPr>
          <a:xfrm>
            <a:off x="7368678" y="1072305"/>
            <a:ext cx="426968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>
                <a:latin typeface="+mj-lt"/>
              </a:rPr>
              <a:t>Dream Destination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3034E-6040-CA15-A171-157BB5342AA3}"/>
              </a:ext>
            </a:extLst>
          </p:cNvPr>
          <p:cNvSpPr txBox="1"/>
          <p:nvPr/>
        </p:nvSpPr>
        <p:spPr>
          <a:xfrm>
            <a:off x="7356066" y="3419130"/>
            <a:ext cx="428230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/>
              <a:t>Branded tagline from Unit 8</a:t>
            </a:r>
            <a:br>
              <a:rPr lang="en-US" sz="2000"/>
            </a:br>
            <a:r>
              <a:rPr lang="en-US" sz="2000"/>
              <a:t>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A6583-1D55-2003-0FEC-94A073C1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-2009169" y="3952269"/>
            <a:ext cx="4914900" cy="896561"/>
          </a:xfrm>
          <a:prstGeom prst="rect">
            <a:avLst/>
          </a:prstGeom>
        </p:spPr>
      </p:pic>
      <p:sp>
        <p:nvSpPr>
          <p:cNvPr id="17" name="Arrow: U-Turn 16">
            <a:extLst>
              <a:ext uri="{FF2B5EF4-FFF2-40B4-BE49-F238E27FC236}">
                <a16:creationId xmlns:a16="http://schemas.microsoft.com/office/drawing/2014/main" id="{E1D046B5-5DFD-CD5D-3B92-D32347C8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79141" y="477520"/>
            <a:ext cx="6813777" cy="5299167"/>
          </a:xfrm>
          <a:prstGeom prst="uturnArrow">
            <a:avLst>
              <a:gd name="adj1" fmla="val 25000"/>
              <a:gd name="adj2" fmla="val 0"/>
              <a:gd name="adj3" fmla="val 49495"/>
              <a:gd name="adj4" fmla="val 5666"/>
              <a:gd name="adj5" fmla="val 56135"/>
            </a:avLst>
          </a:prstGeom>
          <a:ln w="34925" cap="rnd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CEB90509-A71A-FB92-02F5-D866605A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6200000">
            <a:off x="9202640" y="3279678"/>
            <a:ext cx="679644" cy="5299075"/>
          </a:xfrm>
          <a:prstGeom prst="bentArrow">
            <a:avLst>
              <a:gd name="adj1" fmla="val 25000"/>
              <a:gd name="adj2" fmla="val 0"/>
              <a:gd name="adj3" fmla="val 25000"/>
              <a:gd name="adj4" fmla="val 33473"/>
            </a:avLst>
          </a:prstGeom>
          <a:ln w="34925" cap="rnd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cs typeface="Segoe UI" pitchFamily="34" charset="0"/>
            </a:endParaRPr>
          </a:p>
        </p:txBody>
      </p:sp>
      <p:sp>
        <p:nvSpPr>
          <p:cNvPr id="19" name="Rounded Rectangle 24_1">
            <a:extLst>
              <a:ext uri="{FF2B5EF4-FFF2-40B4-BE49-F238E27FC236}">
                <a16:creationId xmlns:a16="http://schemas.microsoft.com/office/drawing/2014/main" id="{145D8B59-0AD2-F7E9-B27F-4A5AC4F1C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293688" y="704850"/>
            <a:ext cx="6361112" cy="5276851"/>
          </a:xfrm>
          <a:prstGeom prst="roundRect">
            <a:avLst>
              <a:gd name="adj" fmla="val 3515"/>
            </a:avLst>
          </a:pr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IN" sz="1400" b="1">
              <a:ln w="3175">
                <a:noFill/>
              </a:ln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D008CC-7BB9-6367-C8B3-7B15E624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066" y="4887054"/>
            <a:ext cx="4282302" cy="838614"/>
            <a:chOff x="7368679" y="4615783"/>
            <a:chExt cx="4018460" cy="83861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0DB0218-CA60-90C6-C162-D7CC3E0268AF}"/>
                </a:ext>
              </a:extLst>
            </p:cNvPr>
            <p:cNvSpPr/>
            <p:nvPr/>
          </p:nvSpPr>
          <p:spPr bwMode="auto">
            <a:xfrm>
              <a:off x="7368679" y="4615783"/>
              <a:ext cx="4018460" cy="838614"/>
            </a:xfrm>
            <a:prstGeom prst="roundRect">
              <a:avLst>
                <a:gd name="adj" fmla="val 7839"/>
              </a:avLst>
            </a:prstGeom>
            <a:solidFill>
              <a:schemeClr val="bg1">
                <a:alpha val="46000"/>
              </a:schemeClr>
            </a:solidFill>
            <a:ln w="6350">
              <a:solidFill>
                <a:schemeClr val="bg1"/>
              </a:solidFill>
              <a:headEnd type="none" w="med" len="med"/>
              <a:tailEnd type="none" w="med" len="med"/>
            </a:ln>
            <a:effectLst>
              <a:outerShdw blurRad="63500" dist="12700" algn="ctr" rotWithShape="0">
                <a:prstClr val="black">
                  <a:alpha val="12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BCD14-5B44-E542-D2ED-EBA8D073D8FD}"/>
                </a:ext>
              </a:extLst>
            </p:cNvPr>
            <p:cNvSpPr txBox="1"/>
            <p:nvPr/>
          </p:nvSpPr>
          <p:spPr>
            <a:xfrm>
              <a:off x="7506598" y="4706002"/>
              <a:ext cx="3742623" cy="6581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>
                  <a:solidFill>
                    <a:schemeClr val="accent2"/>
                  </a:solidFill>
                  <a:latin typeface="+mj-lt"/>
                </a:rPr>
                <a:t>Created by</a:t>
              </a:r>
            </a:p>
            <a:p>
              <a:pPr>
                <a:spcBef>
                  <a:spcPts val="600"/>
                </a:spcBef>
              </a:pPr>
              <a:r>
                <a:rPr lang="en-US" sz="1400">
                  <a:latin typeface="+mj-lt"/>
                </a:rPr>
                <a:t>Name</a:t>
              </a:r>
            </a:p>
          </p:txBody>
        </p:sp>
      </p:grpSp>
      <p:pic>
        <p:nvPicPr>
          <p:cNvPr id="29" name="Picture 28" descr="AI generated tree house">
            <a:extLst>
              <a:ext uri="{FF2B5EF4-FFF2-40B4-BE49-F238E27FC236}">
                <a16:creationId xmlns:a16="http://schemas.microsoft.com/office/drawing/2014/main" id="{61DA4837-7EEF-8BE3-C16C-55337E03B0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3" t="2827" r="3249" b="18347"/>
          <a:stretch/>
        </p:blipFill>
        <p:spPr>
          <a:xfrm>
            <a:off x="439738" y="850900"/>
            <a:ext cx="6069012" cy="4984750"/>
          </a:xfrm>
          <a:custGeom>
            <a:avLst/>
            <a:gdLst>
              <a:gd name="connsiteX0" fmla="*/ 114933 w 6069012"/>
              <a:gd name="connsiteY0" fmla="*/ 0 h 5010152"/>
              <a:gd name="connsiteX1" fmla="*/ 5954079 w 6069012"/>
              <a:gd name="connsiteY1" fmla="*/ 0 h 5010152"/>
              <a:gd name="connsiteX2" fmla="*/ 6069012 w 6069012"/>
              <a:gd name="connsiteY2" fmla="*/ 114933 h 5010152"/>
              <a:gd name="connsiteX3" fmla="*/ 6069012 w 6069012"/>
              <a:gd name="connsiteY3" fmla="*/ 4895219 h 5010152"/>
              <a:gd name="connsiteX4" fmla="*/ 5954079 w 6069012"/>
              <a:gd name="connsiteY4" fmla="*/ 5010152 h 5010152"/>
              <a:gd name="connsiteX5" fmla="*/ 114933 w 6069012"/>
              <a:gd name="connsiteY5" fmla="*/ 5010152 h 5010152"/>
              <a:gd name="connsiteX6" fmla="*/ 0 w 6069012"/>
              <a:gd name="connsiteY6" fmla="*/ 4895219 h 5010152"/>
              <a:gd name="connsiteX7" fmla="*/ 0 w 6069012"/>
              <a:gd name="connsiteY7" fmla="*/ 114933 h 5010152"/>
              <a:gd name="connsiteX8" fmla="*/ 114933 w 6069012"/>
              <a:gd name="connsiteY8" fmla="*/ 0 h 50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9012" h="5010152">
                <a:moveTo>
                  <a:pt x="114933" y="0"/>
                </a:moveTo>
                <a:lnTo>
                  <a:pt x="5954079" y="0"/>
                </a:lnTo>
                <a:cubicBezTo>
                  <a:pt x="6017555" y="0"/>
                  <a:pt x="6069012" y="51457"/>
                  <a:pt x="6069012" y="114933"/>
                </a:cubicBezTo>
                <a:lnTo>
                  <a:pt x="6069012" y="4895219"/>
                </a:lnTo>
                <a:cubicBezTo>
                  <a:pt x="6069012" y="4958695"/>
                  <a:pt x="6017555" y="5010152"/>
                  <a:pt x="5954079" y="5010152"/>
                </a:cubicBezTo>
                <a:lnTo>
                  <a:pt x="114933" y="5010152"/>
                </a:lnTo>
                <a:cubicBezTo>
                  <a:pt x="51457" y="5010152"/>
                  <a:pt x="0" y="4958695"/>
                  <a:pt x="0" y="4895219"/>
                </a:cubicBezTo>
                <a:lnTo>
                  <a:pt x="0" y="114933"/>
                </a:lnTo>
                <a:cubicBezTo>
                  <a:pt x="0" y="51457"/>
                  <a:pt x="51457" y="0"/>
                  <a:pt x="114933" y="0"/>
                </a:cubicBezTo>
                <a:close/>
              </a:path>
            </a:pathLst>
          </a:custGeom>
          <a:effectLst>
            <a:outerShdw blurRad="50800" algn="ctr" rotWithShape="0">
              <a:prstClr val="black">
                <a:alpha val="14000"/>
              </a:prstClr>
            </a:outerShdw>
          </a:effectLst>
        </p:spPr>
      </p:pic>
      <p:pic>
        <p:nvPicPr>
          <p:cNvPr id="1026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92E496C8-642E-7D80-8BAC-87C6CCEF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57" y="137160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clipart sticky note 10 free Cliparts | Download images on Clipground 2023">
            <a:extLst>
              <a:ext uri="{FF2B5EF4-FFF2-40B4-BE49-F238E27FC236}">
                <a16:creationId xmlns:a16="http://schemas.microsoft.com/office/drawing/2014/main" id="{D26AB3DB-FBFD-6408-C400-137683CF577C}"/>
              </a:ext>
            </a:extLst>
          </p:cNvPr>
          <p:cNvSpPr txBox="1"/>
          <p:nvPr/>
        </p:nvSpPr>
        <p:spPr>
          <a:xfrm>
            <a:off x="687867" y="615697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/>
              <a:t>To Do</a:t>
            </a:r>
            <a:endParaRPr lang="en-US" sz="1050" b="1" dirty="0"/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US" sz="1100" dirty="0"/>
              <a:t>Replace the image with your own </a:t>
            </a:r>
            <a:r>
              <a:rPr lang="en-US" sz="1100" b="1" dirty="0"/>
              <a:t>Hero Image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US" sz="1100" dirty="0"/>
              <a:t>Replace the </a:t>
            </a:r>
            <a:r>
              <a:rPr lang="en-US" sz="1100" b="1" dirty="0"/>
              <a:t>branded name of your Dream Destination </a:t>
            </a:r>
            <a:r>
              <a:rPr lang="en-US" sz="1100" dirty="0"/>
              <a:t>where it says </a:t>
            </a:r>
            <a:r>
              <a:rPr lang="en-US" sz="1100" i="1" dirty="0"/>
              <a:t>Dream Destination Name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US" sz="1100" dirty="0"/>
              <a:t>Insert your </a:t>
            </a:r>
            <a:r>
              <a:rPr lang="en-US" sz="1100" b="1" dirty="0"/>
              <a:t>“branded tagline” </a:t>
            </a:r>
            <a:r>
              <a:rPr lang="en-US" sz="1100" dirty="0"/>
              <a:t>into the text box under the name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US" sz="1100" dirty="0"/>
              <a:t>Change the created by name</a:t>
            </a:r>
            <a:br>
              <a:rPr lang="en-US" sz="1100" dirty="0"/>
            </a:br>
            <a:r>
              <a:rPr lang="en-US" sz="1100" dirty="0"/>
              <a:t>to yours</a:t>
            </a:r>
          </a:p>
          <a:p>
            <a:pPr marL="342900" indent="-254000">
              <a:spcBef>
                <a:spcPts val="600"/>
              </a:spcBef>
              <a:buAutoNum type="arabicPeriod"/>
            </a:pPr>
            <a:r>
              <a:rPr lang="en-US" sz="1100" dirty="0"/>
              <a:t>Delete and remove this</a:t>
            </a:r>
            <a:br>
              <a:rPr lang="en-US" sz="1100" dirty="0"/>
            </a:br>
            <a:r>
              <a:rPr lang="en-US" sz="1100" dirty="0"/>
              <a:t>sticky note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3BD62-7884-5F37-41C5-48EB0072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27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D919E2-87EB-3D62-EDA9-F73FE416D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492" y="608485"/>
            <a:ext cx="597721" cy="0"/>
          </a:xfrm>
          <a:prstGeom prst="line">
            <a:avLst/>
          </a:prstGeom>
          <a:ln w="88900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5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74E325C-85D3-D690-7DF9-76263E51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-1032199" y="4461198"/>
            <a:ext cx="3429001" cy="1364608"/>
          </a:xfrm>
          <a:prstGeom prst="rect">
            <a:avLst/>
          </a:prstGeom>
        </p:spPr>
      </p:pic>
      <p:sp>
        <p:nvSpPr>
          <p:cNvPr id="29" name="Rounded Rectangle 24_1">
            <a:extLst>
              <a:ext uri="{FF2B5EF4-FFF2-40B4-BE49-F238E27FC236}">
                <a16:creationId xmlns:a16="http://schemas.microsoft.com/office/drawing/2014/main" id="{6A7109AD-7766-5AFB-E7FB-5AF7EB24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88262" y="608485"/>
            <a:ext cx="6224018" cy="5075810"/>
          </a:xfrm>
          <a:prstGeom prst="roundRect">
            <a:avLst>
              <a:gd name="adj" fmla="val 3566"/>
            </a:avLst>
          </a:prstGeom>
          <a:solidFill>
            <a:srgbClr val="F4F3F5"/>
          </a:solidFill>
          <a:ln w="6350">
            <a:noFill/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51121">
              <a:spcAft>
                <a:spcPts val="600"/>
              </a:spcAft>
              <a:buSzPct val="90000"/>
            </a:pPr>
            <a:endParaRPr lang="en-IN" sz="1400">
              <a:solidFill>
                <a:srgbClr val="FF5C39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9843B38-1387-4DC0-6A5E-E42C734F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979920" y="608485"/>
            <a:ext cx="5212080" cy="5075811"/>
          </a:xfrm>
          <a:custGeom>
            <a:avLst/>
            <a:gdLst>
              <a:gd name="connsiteX0" fmla="*/ 181024 w 5212080"/>
              <a:gd name="connsiteY0" fmla="*/ 0 h 5075811"/>
              <a:gd name="connsiteX1" fmla="*/ 5212080 w 5212080"/>
              <a:gd name="connsiteY1" fmla="*/ 0 h 5075811"/>
              <a:gd name="connsiteX2" fmla="*/ 5212080 w 5212080"/>
              <a:gd name="connsiteY2" fmla="*/ 361252 h 5075811"/>
              <a:gd name="connsiteX3" fmla="*/ 5212080 w 5212080"/>
              <a:gd name="connsiteY3" fmla="*/ 422276 h 5075811"/>
              <a:gd name="connsiteX4" fmla="*/ 5212080 w 5212080"/>
              <a:gd name="connsiteY4" fmla="*/ 5075811 h 5075811"/>
              <a:gd name="connsiteX5" fmla="*/ 181024 w 5212080"/>
              <a:gd name="connsiteY5" fmla="*/ 5075811 h 5075811"/>
              <a:gd name="connsiteX6" fmla="*/ 0 w 5212080"/>
              <a:gd name="connsiteY6" fmla="*/ 4894787 h 5075811"/>
              <a:gd name="connsiteX7" fmla="*/ 0 w 5212080"/>
              <a:gd name="connsiteY7" fmla="*/ 422276 h 5075811"/>
              <a:gd name="connsiteX8" fmla="*/ 0 w 5212080"/>
              <a:gd name="connsiteY8" fmla="*/ 361252 h 5075811"/>
              <a:gd name="connsiteX9" fmla="*/ 0 w 5212080"/>
              <a:gd name="connsiteY9" fmla="*/ 181024 h 5075811"/>
              <a:gd name="connsiteX10" fmla="*/ 181024 w 5212080"/>
              <a:gd name="connsiteY10" fmla="*/ 0 h 50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2080" h="5075811">
                <a:moveTo>
                  <a:pt x="181024" y="0"/>
                </a:moveTo>
                <a:lnTo>
                  <a:pt x="5212080" y="0"/>
                </a:lnTo>
                <a:lnTo>
                  <a:pt x="5212080" y="361252"/>
                </a:lnTo>
                <a:lnTo>
                  <a:pt x="5212080" y="422276"/>
                </a:lnTo>
                <a:lnTo>
                  <a:pt x="5212080" y="5075811"/>
                </a:lnTo>
                <a:lnTo>
                  <a:pt x="181024" y="5075811"/>
                </a:lnTo>
                <a:cubicBezTo>
                  <a:pt x="81047" y="5075811"/>
                  <a:pt x="0" y="4994764"/>
                  <a:pt x="0" y="4894787"/>
                </a:cubicBezTo>
                <a:lnTo>
                  <a:pt x="0" y="422276"/>
                </a:lnTo>
                <a:lnTo>
                  <a:pt x="0" y="361252"/>
                </a:lnTo>
                <a:lnTo>
                  <a:pt x="0" y="181024"/>
                </a:lnTo>
                <a:cubicBezTo>
                  <a:pt x="0" y="81047"/>
                  <a:pt x="81047" y="0"/>
                  <a:pt x="181024" y="0"/>
                </a:cubicBezTo>
                <a:close/>
              </a:path>
            </a:pathLst>
          </a:custGeom>
          <a:solidFill>
            <a:srgbClr val="F4F3F5"/>
          </a:solidFill>
          <a:ln w="12700">
            <a:solidFill>
              <a:schemeClr val="bg1"/>
            </a:solidFill>
          </a:ln>
          <a:effectLst>
            <a:outerShdw blurRad="609600" dist="38100" dir="8100000" sx="101000" sy="101000" algn="tr" rotWithShape="0">
              <a:srgbClr val="CAC5B8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>
            <a:noAutofit/>
          </a:bodyPr>
          <a:lstStyle/>
          <a:p>
            <a:endParaRPr lang="en-US" sz="1400" b="1">
              <a:ln w="3175">
                <a:noFill/>
              </a:ln>
              <a:latin typeface="+mj-lt"/>
            </a:endParaRPr>
          </a:p>
        </p:txBody>
      </p:sp>
      <p:pic>
        <p:nvPicPr>
          <p:cNvPr id="31" name="Picture 30" descr="AI generated entrance to tree house">
            <a:extLst>
              <a:ext uri="{FF2B5EF4-FFF2-40B4-BE49-F238E27FC236}">
                <a16:creationId xmlns:a16="http://schemas.microsoft.com/office/drawing/2014/main" id="{9632BA49-0A9D-DAF3-8B62-76514FBC43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1397" b="1397"/>
          <a:stretch/>
        </p:blipFill>
        <p:spPr>
          <a:xfrm>
            <a:off x="7147560" y="776125"/>
            <a:ext cx="4876800" cy="4740530"/>
          </a:xfrm>
          <a:prstGeom prst="roundRect">
            <a:avLst>
              <a:gd name="adj" fmla="val 2013"/>
            </a:avLst>
          </a:prstGeom>
          <a:solidFill>
            <a:srgbClr val="FCEDE1"/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1EE42D-5E2F-7765-7D2D-20C46BF0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E8E6DF"/>
              </a:clrFrom>
              <a:clrTo>
                <a:srgbClr val="E8E6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99684" y="608485"/>
            <a:ext cx="6112596" cy="940372"/>
          </a:xfrm>
          <a:custGeom>
            <a:avLst/>
            <a:gdLst>
              <a:gd name="connsiteX0" fmla="*/ 0 w 4116706"/>
              <a:gd name="connsiteY0" fmla="*/ 633321 h 633321"/>
              <a:gd name="connsiteX1" fmla="*/ 3935699 w 4116706"/>
              <a:gd name="connsiteY1" fmla="*/ 633321 h 633321"/>
              <a:gd name="connsiteX2" fmla="*/ 4116706 w 4116706"/>
              <a:gd name="connsiteY2" fmla="*/ 452314 h 633321"/>
              <a:gd name="connsiteX3" fmla="*/ 4116706 w 4116706"/>
              <a:gd name="connsiteY3" fmla="*/ 0 h 633321"/>
              <a:gd name="connsiteX4" fmla="*/ 0 w 4116706"/>
              <a:gd name="connsiteY4" fmla="*/ 0 h 63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706" h="633321">
                <a:moveTo>
                  <a:pt x="0" y="633321"/>
                </a:moveTo>
                <a:lnTo>
                  <a:pt x="3935699" y="633321"/>
                </a:lnTo>
                <a:cubicBezTo>
                  <a:pt x="4035666" y="633321"/>
                  <a:pt x="4116706" y="552281"/>
                  <a:pt x="4116706" y="452314"/>
                </a:cubicBezTo>
                <a:lnTo>
                  <a:pt x="4116706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3" name="Title 42">
            <a:extLst>
              <a:ext uri="{FF2B5EF4-FFF2-40B4-BE49-F238E27FC236}">
                <a16:creationId xmlns:a16="http://schemas.microsoft.com/office/drawing/2014/main" id="{31A001BE-6E6B-B027-F4DC-8BB00B78B6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8863" y="1417614"/>
            <a:ext cx="5862816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400" b="0" i="0" u="none" strike="noStrike" kern="1200" cap="none" spc="-50" normalizeH="0" baseline="0" noProof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Come on in…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53FE31-2854-2962-3B4E-9654C3118FBF}"/>
              </a:ext>
            </a:extLst>
          </p:cNvPr>
          <p:cNvSpPr txBox="1">
            <a:spLocks/>
          </p:cNvSpPr>
          <p:nvPr/>
        </p:nvSpPr>
        <p:spPr>
          <a:xfrm>
            <a:off x="768863" y="2521990"/>
            <a:ext cx="586281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/>
              <a:t>Paste your generated entrance description here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5E8E91-D6E8-D02A-D12C-289992F9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8862" y="2273638"/>
            <a:ext cx="5862816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lipart sticky note 10 free Cliparts | Download images on Clipground 2023">
            <a:extLst>
              <a:ext uri="{FF2B5EF4-FFF2-40B4-BE49-F238E27FC236}">
                <a16:creationId xmlns:a16="http://schemas.microsoft.com/office/drawing/2014/main" id="{C407FECB-8274-21EB-E170-F2EC4F99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41" y="601227"/>
            <a:ext cx="3226243" cy="3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17CDC-575C-892E-15CC-AD0BA66E6EE9}"/>
              </a:ext>
            </a:extLst>
          </p:cNvPr>
          <p:cNvSpPr txBox="1"/>
          <p:nvPr/>
        </p:nvSpPr>
        <p:spPr>
          <a:xfrm>
            <a:off x="8312851" y="1079764"/>
            <a:ext cx="2429983" cy="24831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Minute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Replace the image with your own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Entrance Image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Pasted the generated content with the description to your entrance on the right</a:t>
            </a:r>
          </a:p>
          <a:p>
            <a:pPr marL="3429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Delete and remove this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sticky note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9DDA0-57FC-3867-AC62-4F019E5DA373}"/>
              </a:ext>
            </a:extLst>
          </p:cNvPr>
          <p:cNvSpPr txBox="1"/>
          <p:nvPr/>
        </p:nvSpPr>
        <p:spPr>
          <a:xfrm>
            <a:off x="70572" y="6536267"/>
            <a:ext cx="33834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effectLst/>
              </a:rPr>
              <a:t>© 2025 Microsoft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17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Microsoft Learn_Off-White Template">
  <a:themeElements>
    <a:clrScheme name="Microsoft Learn Lt">
      <a:dk1>
        <a:srgbClr val="000000"/>
      </a:dk1>
      <a:lt1>
        <a:srgbClr val="FFFFFF"/>
      </a:lt1>
      <a:dk2>
        <a:srgbClr val="091F2C"/>
      </a:dk2>
      <a:lt2>
        <a:srgbClr val="E8E6DF"/>
      </a:lt2>
      <a:accent1>
        <a:srgbClr val="FF5C39"/>
      </a:accent1>
      <a:accent2>
        <a:srgbClr val="C73ECC"/>
      </a:accent2>
      <a:accent3>
        <a:srgbClr val="0078D4"/>
      </a:accent3>
      <a:accent4>
        <a:srgbClr val="F4364C"/>
      </a:accent4>
      <a:accent5>
        <a:srgbClr val="FFA38B"/>
      </a:accent5>
      <a:accent6>
        <a:srgbClr val="CD9BCF"/>
      </a:accent6>
      <a:hlink>
        <a:srgbClr val="0078D4"/>
      </a:hlink>
      <a:folHlink>
        <a:srgbClr val="0078D4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Neutral gray">
      <a:srgbClr val="E8E6DF"/>
    </a:custClr>
    <a:custClr name="White">
      <a:srgbClr val="FFFFFF"/>
    </a:custClr>
    <a:custClr name="Blueblack">
      <a:srgbClr val="091F2C"/>
    </a:custClr>
    <a:custClr name="Off white">
      <a:srgbClr val="F4F3F5"/>
    </a:custClr>
    <a:custClr name="Light orange">
      <a:srgbClr val="FFA38B"/>
    </a:custClr>
    <a:custClr name="Light magenta">
      <a:srgbClr val="CD9BCF"/>
    </a:custClr>
    <a:custClr name="Light blue">
      <a:srgbClr val="8DC8E8"/>
    </a:custClr>
    <a:custClr name="Light red">
      <a:srgbClr val="FFB3BB"/>
    </a:custClr>
    <a:custClr name="White">
      <a:srgbClr val="FFFFFF"/>
    </a:custClr>
    <a:custClr name="White">
      <a:srgbClr val="FFFFFF"/>
    </a:custClr>
    <a:custClr name="Neutral gray">
      <a:srgbClr val="E8E6DF"/>
    </a:custClr>
    <a:custClr name="White">
      <a:srgbClr val="FFFFFF"/>
    </a:custClr>
    <a:custClr name="Blueblack">
      <a:srgbClr val="091F2C"/>
    </a:custClr>
    <a:custClr name="Off white">
      <a:srgbClr val="F4F3F5"/>
    </a:custClr>
    <a:custClr name="Dark orange">
      <a:srgbClr val="73391D"/>
    </a:custClr>
    <a:custClr name="Dark magenta">
      <a:srgbClr val="702573"/>
    </a:custClr>
    <a:custClr name="Dark blue">
      <a:srgbClr val="2A446F"/>
    </a:custClr>
    <a:custClr name="Dark red">
      <a:srgbClr val="73262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Microsoft_Learn_PPT_Template_May2022_v1.2.potx" id="{E8BA4BE2-651F-4EE1-A371-820C6A54F7F0}" vid="{8B12D9F2-9900-4F0A-A3C6-C1A0AD8F6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acecd50-dc2a-4aa9-8ab7-35c14aad32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5935501555748A44D4D511EF250CF" ma:contentTypeVersion="16" ma:contentTypeDescription="Create a new document." ma:contentTypeScope="" ma:versionID="6c6100c57f2a2de00e3d09de98c0c6b4">
  <xsd:schema xmlns:xsd="http://www.w3.org/2001/XMLSchema" xmlns:xs="http://www.w3.org/2001/XMLSchema" xmlns:p="http://schemas.microsoft.com/office/2006/metadata/properties" xmlns:ns1="http://schemas.microsoft.com/sharepoint/v3" xmlns:ns2="aacecd50-dc2a-4aa9-8ab7-35c14aad326d" targetNamespace="http://schemas.microsoft.com/office/2006/metadata/properties" ma:root="true" ma:fieldsID="fb31dd77677670f19084d87ad99e8baf" ns1:_="" ns2:_="">
    <xsd:import namespace="http://schemas.microsoft.com/sharepoint/v3"/>
    <xsd:import namespace="aacecd50-dc2a-4aa9-8ab7-35c14aad326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ocTag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ecd50-dc2a-4aa9-8ab7-35c14aad3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ocTags" ma:index="19" nillable="true" ma:displayName="MediaServiceDocTags" ma:hidden="true" ma:internalName="MediaServiceDocTag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9160C8-EE4E-49D9-BC3D-138EDFB0B564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aacecd50-dc2a-4aa9-8ab7-35c14aad326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AB06F3-66AB-45E0-B334-1BA767B2E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21419A-2A50-4DC7-BBC0-F7F9F0C50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ecd50-dc2a-4aa9-8ab7-35c14aad32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Widescreen</PresentationFormat>
  <Paragraphs>227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Aptos</vt:lpstr>
      <vt:lpstr>Arial</vt:lpstr>
      <vt:lpstr>Consolas</vt:lpstr>
      <vt:lpstr>Segoe UI</vt:lpstr>
      <vt:lpstr>Segoe UI Semibold</vt:lpstr>
      <vt:lpstr>Wingdings</vt:lpstr>
      <vt:lpstr>Microsoft Learn_Off-White Template</vt:lpstr>
      <vt:lpstr>Girl Scouts of Colorado x Microsoft</vt:lpstr>
      <vt:lpstr>Unit 1: Getting Started – Part 1</vt:lpstr>
      <vt:lpstr>Unit 1: Getting Started – Part 2</vt:lpstr>
      <vt:lpstr>Unit 1: Getting Started – Part 3</vt:lpstr>
      <vt:lpstr>Unit 2: Define your idea and set the context</vt:lpstr>
      <vt:lpstr>Unit 2: Fill in the blanks</vt:lpstr>
      <vt:lpstr>Unit 2: Define your idea and set the context - details</vt:lpstr>
      <vt:lpstr>Welcome</vt:lpstr>
      <vt:lpstr>Come on in…</vt:lpstr>
      <vt:lpstr>Title of Feature</vt:lpstr>
      <vt:lpstr>The Menu</vt:lpstr>
      <vt:lpstr>Signature Drink</vt:lpstr>
      <vt:lpstr>Musical Playlist</vt:lpstr>
      <vt:lpstr>DESTINATION NAME</vt:lpstr>
      <vt:lpstr>Gaining your patch and complete the survey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2025-01-11T01:01:57Z</dcterms:created>
  <dcterms:modified xsi:type="dcterms:W3CDTF">2025-02-07T23:23:18Z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0x01010070AB3889E58DB141A6E1281B02136174|-369733750</vt:lpwstr>
  </property>
  <property fmtid="{D5CDD505-2E9C-101B-9397-08002B2CF9AE}" pid="3" name="MediaServiceImageTags">
    <vt:lpwstr/>
  </property>
  <property fmtid="{D5CDD505-2E9C-101B-9397-08002B2CF9AE}" pid="4" name="ContentTypeId">
    <vt:lpwstr>0x0101005BB5935501555748A44D4D511EF250CF</vt:lpwstr>
  </property>
  <property fmtid="{D5CDD505-2E9C-101B-9397-08002B2CF9AE}" pid="5" name="ItemRetentionFormula">
    <vt:lpwstr>&lt;formula id="Microsoft.Office.RecordsManagement.PolicyFeatures.Expiration.Formula.BuiltIn"&gt;&lt;number&gt;30&lt;/number&gt;&lt;property&gt;Modified&lt;/property&gt;&lt;propertyId&gt;28cf69c5-fa48-462a-b5cd-27b6f9d2bd5f&lt;/propertyId&gt;&lt;period&gt;days&lt;/period&gt;&lt;/formula&gt;</vt:lpwstr>
  </property>
</Properties>
</file>